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Lst>
  <p:notesMasterIdLst>
    <p:notesMasterId r:id="rId22"/>
  </p:notesMasterIdLst>
  <p:sldIdLst>
    <p:sldId id="256" r:id="rId5"/>
    <p:sldId id="285" r:id="rId6"/>
    <p:sldId id="273" r:id="rId7"/>
    <p:sldId id="274" r:id="rId8"/>
    <p:sldId id="275" r:id="rId9"/>
    <p:sldId id="276" r:id="rId10"/>
    <p:sldId id="283" r:id="rId11"/>
    <p:sldId id="277" r:id="rId12"/>
    <p:sldId id="278" r:id="rId13"/>
    <p:sldId id="279" r:id="rId14"/>
    <p:sldId id="280" r:id="rId15"/>
    <p:sldId id="281" r:id="rId16"/>
    <p:sldId id="282" r:id="rId17"/>
    <p:sldId id="284" r:id="rId18"/>
    <p:sldId id="258" r:id="rId19"/>
    <p:sldId id="265" r:id="rId20"/>
    <p:sldId id="261" r:id="rId2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09" autoAdjust="0"/>
    <p:restoredTop sz="83676" autoAdjust="0"/>
  </p:normalViewPr>
  <p:slideViewPr>
    <p:cSldViewPr>
      <p:cViewPr varScale="1">
        <p:scale>
          <a:sx n="88" d="100"/>
          <a:sy n="88" d="100"/>
        </p:scale>
        <p:origin x="1872"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2E28A5-23E8-4EB1-B5D0-508DD4FDED8E}"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4C968122-B276-498B-A4E8-113546DD3F1C}">
      <dgm:prSet/>
      <dgm:spPr/>
      <dgm:t>
        <a:bodyPr/>
        <a:lstStyle/>
        <a:p>
          <a:r>
            <a:rPr lang="nl-NL"/>
            <a:t>Ingrediënten </a:t>
          </a:r>
          <a:endParaRPr lang="en-US"/>
        </a:p>
      </dgm:t>
    </dgm:pt>
    <dgm:pt modelId="{31373C50-7813-47EB-B8AA-3E4C0BA42AAC}" type="parTrans" cxnId="{D7F3500B-6219-472E-BE2D-401D9D88E001}">
      <dgm:prSet/>
      <dgm:spPr/>
      <dgm:t>
        <a:bodyPr/>
        <a:lstStyle/>
        <a:p>
          <a:endParaRPr lang="en-US"/>
        </a:p>
      </dgm:t>
    </dgm:pt>
    <dgm:pt modelId="{D81D941F-C508-4F32-8688-330946282EA8}" type="sibTrans" cxnId="{D7F3500B-6219-472E-BE2D-401D9D88E001}">
      <dgm:prSet/>
      <dgm:spPr/>
      <dgm:t>
        <a:bodyPr/>
        <a:lstStyle/>
        <a:p>
          <a:endParaRPr lang="en-US"/>
        </a:p>
      </dgm:t>
    </dgm:pt>
    <dgm:pt modelId="{FA3E36CE-A91B-44CD-B780-7941CF69CDBE}">
      <dgm:prSet/>
      <dgm:spPr/>
      <dgm:t>
        <a:bodyPr/>
        <a:lstStyle/>
        <a:p>
          <a:r>
            <a:rPr lang="nl-NL"/>
            <a:t>De grondstoffen die in het levensmiddel zitten.</a:t>
          </a:r>
          <a:endParaRPr lang="en-US"/>
        </a:p>
      </dgm:t>
    </dgm:pt>
    <dgm:pt modelId="{FF9040D6-03E1-49DF-A9DB-6ABDB68CBA36}" type="parTrans" cxnId="{0ED9F434-D41E-4505-8466-170673C5CEE7}">
      <dgm:prSet/>
      <dgm:spPr/>
      <dgm:t>
        <a:bodyPr/>
        <a:lstStyle/>
        <a:p>
          <a:endParaRPr lang="en-US"/>
        </a:p>
      </dgm:t>
    </dgm:pt>
    <dgm:pt modelId="{9B9C8C9A-7393-4A09-B810-58C45E1B9EA4}" type="sibTrans" cxnId="{0ED9F434-D41E-4505-8466-170673C5CEE7}">
      <dgm:prSet/>
      <dgm:spPr/>
      <dgm:t>
        <a:bodyPr/>
        <a:lstStyle/>
        <a:p>
          <a:endParaRPr lang="en-US"/>
        </a:p>
      </dgm:t>
    </dgm:pt>
    <dgm:pt modelId="{1ED679CF-D5BF-46EE-82CD-40BE049CB09A}">
      <dgm:prSet/>
      <dgm:spPr/>
      <dgm:t>
        <a:bodyPr/>
        <a:lstStyle/>
        <a:p>
          <a:r>
            <a:rPr lang="nl-NL"/>
            <a:t>De ingrediënten staan op volgorde van hoeveelheid:  </a:t>
          </a:r>
          <a:endParaRPr lang="en-US"/>
        </a:p>
      </dgm:t>
    </dgm:pt>
    <dgm:pt modelId="{A4C5FFDF-1267-4B56-AC5D-553D487F8974}" type="parTrans" cxnId="{A08FB6F6-25AB-4E28-B465-E3B6C72ACA7F}">
      <dgm:prSet/>
      <dgm:spPr/>
      <dgm:t>
        <a:bodyPr/>
        <a:lstStyle/>
        <a:p>
          <a:endParaRPr lang="en-US"/>
        </a:p>
      </dgm:t>
    </dgm:pt>
    <dgm:pt modelId="{0C0897DB-F872-47BA-B56C-23E0F7EDD917}" type="sibTrans" cxnId="{A08FB6F6-25AB-4E28-B465-E3B6C72ACA7F}">
      <dgm:prSet/>
      <dgm:spPr/>
      <dgm:t>
        <a:bodyPr/>
        <a:lstStyle/>
        <a:p>
          <a:endParaRPr lang="en-US"/>
        </a:p>
      </dgm:t>
    </dgm:pt>
    <dgm:pt modelId="{72B0CBB5-BAF9-4E18-BB00-D7D737358774}">
      <dgm:prSet/>
      <dgm:spPr/>
      <dgm:t>
        <a:bodyPr/>
        <a:lstStyle/>
        <a:p>
          <a:r>
            <a:rPr lang="nl-NL"/>
            <a:t>Het ingrediënt dat het meest in het product zit, staat eerst. </a:t>
          </a:r>
          <a:endParaRPr lang="en-US"/>
        </a:p>
      </dgm:t>
    </dgm:pt>
    <dgm:pt modelId="{700EEB8B-8038-4C89-B85C-9455BE779303}" type="parTrans" cxnId="{5A1C16C2-9DD9-435A-9F99-3E1F2719A994}">
      <dgm:prSet/>
      <dgm:spPr/>
      <dgm:t>
        <a:bodyPr/>
        <a:lstStyle/>
        <a:p>
          <a:endParaRPr lang="en-US"/>
        </a:p>
      </dgm:t>
    </dgm:pt>
    <dgm:pt modelId="{7D3DCB68-15C4-480E-922F-664472AB6DB1}" type="sibTrans" cxnId="{5A1C16C2-9DD9-435A-9F99-3E1F2719A994}">
      <dgm:prSet/>
      <dgm:spPr/>
      <dgm:t>
        <a:bodyPr/>
        <a:lstStyle/>
        <a:p>
          <a:endParaRPr lang="en-US"/>
        </a:p>
      </dgm:t>
    </dgm:pt>
    <dgm:pt modelId="{38419C58-3C73-4D01-A02C-F698BDAF2642}">
      <dgm:prSet/>
      <dgm:spPr/>
      <dgm:t>
        <a:bodyPr/>
        <a:lstStyle/>
        <a:p>
          <a:r>
            <a:rPr lang="nl-NL"/>
            <a:t>Het product dat er het minst inzit staat achteraan. </a:t>
          </a:r>
          <a:endParaRPr lang="en-US"/>
        </a:p>
      </dgm:t>
    </dgm:pt>
    <dgm:pt modelId="{A38B7D26-4EFC-46CE-A8AF-AFFCACF2C6D2}" type="parTrans" cxnId="{DE87528B-4BFE-421B-BCFE-A91306B66E5C}">
      <dgm:prSet/>
      <dgm:spPr/>
      <dgm:t>
        <a:bodyPr/>
        <a:lstStyle/>
        <a:p>
          <a:endParaRPr lang="en-US"/>
        </a:p>
      </dgm:t>
    </dgm:pt>
    <dgm:pt modelId="{7A538089-15BF-4A2B-90E1-76E93FD8B4DB}" type="sibTrans" cxnId="{DE87528B-4BFE-421B-BCFE-A91306B66E5C}">
      <dgm:prSet/>
      <dgm:spPr/>
      <dgm:t>
        <a:bodyPr/>
        <a:lstStyle/>
        <a:p>
          <a:endParaRPr lang="en-US"/>
        </a:p>
      </dgm:t>
    </dgm:pt>
    <dgm:pt modelId="{8DF0A134-452D-1C43-917A-FCEF57DB5B49}" type="pres">
      <dgm:prSet presAssocID="{7E2E28A5-23E8-4EB1-B5D0-508DD4FDED8E}" presName="linear" presStyleCnt="0">
        <dgm:presLayoutVars>
          <dgm:dir/>
          <dgm:animLvl val="lvl"/>
          <dgm:resizeHandles val="exact"/>
        </dgm:presLayoutVars>
      </dgm:prSet>
      <dgm:spPr/>
    </dgm:pt>
    <dgm:pt modelId="{D8943376-5CB7-FA49-94AD-A57E7243465B}" type="pres">
      <dgm:prSet presAssocID="{4C968122-B276-498B-A4E8-113546DD3F1C}" presName="parentLin" presStyleCnt="0"/>
      <dgm:spPr/>
    </dgm:pt>
    <dgm:pt modelId="{F850768F-8C36-F24B-AC16-914398D88389}" type="pres">
      <dgm:prSet presAssocID="{4C968122-B276-498B-A4E8-113546DD3F1C}" presName="parentLeftMargin" presStyleLbl="node1" presStyleIdx="0" presStyleCnt="1"/>
      <dgm:spPr/>
    </dgm:pt>
    <dgm:pt modelId="{709DCC2D-4FA9-524A-8F6C-A474358F7052}" type="pres">
      <dgm:prSet presAssocID="{4C968122-B276-498B-A4E8-113546DD3F1C}" presName="parentText" presStyleLbl="node1" presStyleIdx="0" presStyleCnt="1">
        <dgm:presLayoutVars>
          <dgm:chMax val="0"/>
          <dgm:bulletEnabled val="1"/>
        </dgm:presLayoutVars>
      </dgm:prSet>
      <dgm:spPr/>
    </dgm:pt>
    <dgm:pt modelId="{D0CA40CA-ED4D-9C47-80F5-CDCEBC3D382C}" type="pres">
      <dgm:prSet presAssocID="{4C968122-B276-498B-A4E8-113546DD3F1C}" presName="negativeSpace" presStyleCnt="0"/>
      <dgm:spPr/>
    </dgm:pt>
    <dgm:pt modelId="{1374876B-231B-AC40-95E4-5622B9BEDBEF}" type="pres">
      <dgm:prSet presAssocID="{4C968122-B276-498B-A4E8-113546DD3F1C}" presName="childText" presStyleLbl="conFgAcc1" presStyleIdx="0" presStyleCnt="1">
        <dgm:presLayoutVars>
          <dgm:bulletEnabled val="1"/>
        </dgm:presLayoutVars>
      </dgm:prSet>
      <dgm:spPr/>
    </dgm:pt>
  </dgm:ptLst>
  <dgm:cxnLst>
    <dgm:cxn modelId="{28552904-333C-9445-8BD9-AD0C64DBA94F}" type="presOf" srcId="{7E2E28A5-23E8-4EB1-B5D0-508DD4FDED8E}" destId="{8DF0A134-452D-1C43-917A-FCEF57DB5B49}" srcOrd="0" destOrd="0" presId="urn:microsoft.com/office/officeart/2005/8/layout/list1"/>
    <dgm:cxn modelId="{10750809-AA33-1846-B7BF-DF1A75D209AA}" type="presOf" srcId="{FA3E36CE-A91B-44CD-B780-7941CF69CDBE}" destId="{1374876B-231B-AC40-95E4-5622B9BEDBEF}" srcOrd="0" destOrd="0" presId="urn:microsoft.com/office/officeart/2005/8/layout/list1"/>
    <dgm:cxn modelId="{D7F3500B-6219-472E-BE2D-401D9D88E001}" srcId="{7E2E28A5-23E8-4EB1-B5D0-508DD4FDED8E}" destId="{4C968122-B276-498B-A4E8-113546DD3F1C}" srcOrd="0" destOrd="0" parTransId="{31373C50-7813-47EB-B8AA-3E4C0BA42AAC}" sibTransId="{D81D941F-C508-4F32-8688-330946282EA8}"/>
    <dgm:cxn modelId="{70567B2C-90BF-9647-8811-8BB6E26D8200}" type="presOf" srcId="{4C968122-B276-498B-A4E8-113546DD3F1C}" destId="{709DCC2D-4FA9-524A-8F6C-A474358F7052}" srcOrd="1" destOrd="0" presId="urn:microsoft.com/office/officeart/2005/8/layout/list1"/>
    <dgm:cxn modelId="{0ED9F434-D41E-4505-8466-170673C5CEE7}" srcId="{4C968122-B276-498B-A4E8-113546DD3F1C}" destId="{FA3E36CE-A91B-44CD-B780-7941CF69CDBE}" srcOrd="0" destOrd="0" parTransId="{FF9040D6-03E1-49DF-A9DB-6ABDB68CBA36}" sibTransId="{9B9C8C9A-7393-4A09-B810-58C45E1B9EA4}"/>
    <dgm:cxn modelId="{A6071963-D9F4-C94E-A353-A6B74AEE6F6A}" type="presOf" srcId="{38419C58-3C73-4D01-A02C-F698BDAF2642}" destId="{1374876B-231B-AC40-95E4-5622B9BEDBEF}" srcOrd="0" destOrd="3" presId="urn:microsoft.com/office/officeart/2005/8/layout/list1"/>
    <dgm:cxn modelId="{DE87528B-4BFE-421B-BCFE-A91306B66E5C}" srcId="{1ED679CF-D5BF-46EE-82CD-40BE049CB09A}" destId="{38419C58-3C73-4D01-A02C-F698BDAF2642}" srcOrd="1" destOrd="0" parTransId="{A38B7D26-4EFC-46CE-A8AF-AFFCACF2C6D2}" sibTransId="{7A538089-15BF-4A2B-90E1-76E93FD8B4DB}"/>
    <dgm:cxn modelId="{AA5E138E-AB1C-474C-BABA-31E30F68602F}" type="presOf" srcId="{4C968122-B276-498B-A4E8-113546DD3F1C}" destId="{F850768F-8C36-F24B-AC16-914398D88389}" srcOrd="0" destOrd="0" presId="urn:microsoft.com/office/officeart/2005/8/layout/list1"/>
    <dgm:cxn modelId="{458541A2-6FC0-5A4A-99D0-A41DC685054C}" type="presOf" srcId="{1ED679CF-D5BF-46EE-82CD-40BE049CB09A}" destId="{1374876B-231B-AC40-95E4-5622B9BEDBEF}" srcOrd="0" destOrd="1" presId="urn:microsoft.com/office/officeart/2005/8/layout/list1"/>
    <dgm:cxn modelId="{5A1C16C2-9DD9-435A-9F99-3E1F2719A994}" srcId="{1ED679CF-D5BF-46EE-82CD-40BE049CB09A}" destId="{72B0CBB5-BAF9-4E18-BB00-D7D737358774}" srcOrd="0" destOrd="0" parTransId="{700EEB8B-8038-4C89-B85C-9455BE779303}" sibTransId="{7D3DCB68-15C4-480E-922F-664472AB6DB1}"/>
    <dgm:cxn modelId="{CAB4F1F3-23F9-714C-9D59-00DD35D9196A}" type="presOf" srcId="{72B0CBB5-BAF9-4E18-BB00-D7D737358774}" destId="{1374876B-231B-AC40-95E4-5622B9BEDBEF}" srcOrd="0" destOrd="2" presId="urn:microsoft.com/office/officeart/2005/8/layout/list1"/>
    <dgm:cxn modelId="{A08FB6F6-25AB-4E28-B465-E3B6C72ACA7F}" srcId="{4C968122-B276-498B-A4E8-113546DD3F1C}" destId="{1ED679CF-D5BF-46EE-82CD-40BE049CB09A}" srcOrd="1" destOrd="0" parTransId="{A4C5FFDF-1267-4B56-AC5D-553D487F8974}" sibTransId="{0C0897DB-F872-47BA-B56C-23E0F7EDD917}"/>
    <dgm:cxn modelId="{4249DFEF-1F74-C945-BACE-181DF1E12E6B}" type="presParOf" srcId="{8DF0A134-452D-1C43-917A-FCEF57DB5B49}" destId="{D8943376-5CB7-FA49-94AD-A57E7243465B}" srcOrd="0" destOrd="0" presId="urn:microsoft.com/office/officeart/2005/8/layout/list1"/>
    <dgm:cxn modelId="{35EF5E67-2F8E-604B-8757-6C951F47E890}" type="presParOf" srcId="{D8943376-5CB7-FA49-94AD-A57E7243465B}" destId="{F850768F-8C36-F24B-AC16-914398D88389}" srcOrd="0" destOrd="0" presId="urn:microsoft.com/office/officeart/2005/8/layout/list1"/>
    <dgm:cxn modelId="{3CCF1D66-35D1-F449-B3C8-5463B45C0409}" type="presParOf" srcId="{D8943376-5CB7-FA49-94AD-A57E7243465B}" destId="{709DCC2D-4FA9-524A-8F6C-A474358F7052}" srcOrd="1" destOrd="0" presId="urn:microsoft.com/office/officeart/2005/8/layout/list1"/>
    <dgm:cxn modelId="{48670B0F-9742-7E4A-9A4D-F5D920F0084F}" type="presParOf" srcId="{8DF0A134-452D-1C43-917A-FCEF57DB5B49}" destId="{D0CA40CA-ED4D-9C47-80F5-CDCEBC3D382C}" srcOrd="1" destOrd="0" presId="urn:microsoft.com/office/officeart/2005/8/layout/list1"/>
    <dgm:cxn modelId="{8BAFAAB5-9982-D04D-BCE0-97707F51B3F9}" type="presParOf" srcId="{8DF0A134-452D-1C43-917A-FCEF57DB5B49}" destId="{1374876B-231B-AC40-95E4-5622B9BEDBEF}"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74876B-231B-AC40-95E4-5622B9BEDBEF}">
      <dsp:nvSpPr>
        <dsp:cNvPr id="0" name=""/>
        <dsp:cNvSpPr/>
      </dsp:nvSpPr>
      <dsp:spPr>
        <a:xfrm>
          <a:off x="0" y="679752"/>
          <a:ext cx="4885203" cy="4939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9146" tIns="583184" rIns="379146" bIns="199136" numCol="1" spcCol="1270" anchor="t" anchorCtr="0">
          <a:noAutofit/>
        </a:bodyPr>
        <a:lstStyle/>
        <a:p>
          <a:pPr marL="285750" lvl="1" indent="-285750" algn="l" defTabSz="1244600">
            <a:lnSpc>
              <a:spcPct val="90000"/>
            </a:lnSpc>
            <a:spcBef>
              <a:spcPct val="0"/>
            </a:spcBef>
            <a:spcAft>
              <a:spcPct val="15000"/>
            </a:spcAft>
            <a:buChar char="•"/>
          </a:pPr>
          <a:r>
            <a:rPr lang="nl-NL" sz="2800" kern="1200"/>
            <a:t>De grondstoffen die in het levensmiddel zitten.</a:t>
          </a:r>
          <a:endParaRPr lang="en-US" sz="2800" kern="1200"/>
        </a:p>
        <a:p>
          <a:pPr marL="285750" lvl="1" indent="-285750" algn="l" defTabSz="1244600">
            <a:lnSpc>
              <a:spcPct val="90000"/>
            </a:lnSpc>
            <a:spcBef>
              <a:spcPct val="0"/>
            </a:spcBef>
            <a:spcAft>
              <a:spcPct val="15000"/>
            </a:spcAft>
            <a:buChar char="•"/>
          </a:pPr>
          <a:r>
            <a:rPr lang="nl-NL" sz="2800" kern="1200"/>
            <a:t>De ingrediënten staan op volgorde van hoeveelheid:  </a:t>
          </a:r>
          <a:endParaRPr lang="en-US" sz="2800" kern="1200"/>
        </a:p>
        <a:p>
          <a:pPr marL="571500" lvl="2" indent="-285750" algn="l" defTabSz="1244600">
            <a:lnSpc>
              <a:spcPct val="90000"/>
            </a:lnSpc>
            <a:spcBef>
              <a:spcPct val="0"/>
            </a:spcBef>
            <a:spcAft>
              <a:spcPct val="15000"/>
            </a:spcAft>
            <a:buChar char="•"/>
          </a:pPr>
          <a:r>
            <a:rPr lang="nl-NL" sz="2800" kern="1200"/>
            <a:t>Het ingrediënt dat het meest in het product zit, staat eerst. </a:t>
          </a:r>
          <a:endParaRPr lang="en-US" sz="2800" kern="1200"/>
        </a:p>
        <a:p>
          <a:pPr marL="571500" lvl="2" indent="-285750" algn="l" defTabSz="1244600">
            <a:lnSpc>
              <a:spcPct val="90000"/>
            </a:lnSpc>
            <a:spcBef>
              <a:spcPct val="0"/>
            </a:spcBef>
            <a:spcAft>
              <a:spcPct val="15000"/>
            </a:spcAft>
            <a:buChar char="•"/>
          </a:pPr>
          <a:r>
            <a:rPr lang="nl-NL" sz="2800" kern="1200"/>
            <a:t>Het product dat er het minst inzit staat achteraan. </a:t>
          </a:r>
          <a:endParaRPr lang="en-US" sz="2800" kern="1200"/>
        </a:p>
      </dsp:txBody>
      <dsp:txXfrm>
        <a:off x="0" y="679752"/>
        <a:ext cx="4885203" cy="4939200"/>
      </dsp:txXfrm>
    </dsp:sp>
    <dsp:sp modelId="{709DCC2D-4FA9-524A-8F6C-A474358F7052}">
      <dsp:nvSpPr>
        <dsp:cNvPr id="0" name=""/>
        <dsp:cNvSpPr/>
      </dsp:nvSpPr>
      <dsp:spPr>
        <a:xfrm>
          <a:off x="244260" y="266472"/>
          <a:ext cx="3419642" cy="8265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254" tIns="0" rIns="129254" bIns="0" numCol="1" spcCol="1270" anchor="ctr" anchorCtr="0">
          <a:noAutofit/>
        </a:bodyPr>
        <a:lstStyle/>
        <a:p>
          <a:pPr marL="0" lvl="0" indent="0" algn="l" defTabSz="1244600">
            <a:lnSpc>
              <a:spcPct val="90000"/>
            </a:lnSpc>
            <a:spcBef>
              <a:spcPct val="0"/>
            </a:spcBef>
            <a:spcAft>
              <a:spcPct val="35000"/>
            </a:spcAft>
            <a:buNone/>
          </a:pPr>
          <a:r>
            <a:rPr lang="nl-NL" sz="2800" kern="1200"/>
            <a:t>Ingrediënten </a:t>
          </a:r>
          <a:endParaRPr lang="en-US" sz="2800" kern="1200"/>
        </a:p>
      </dsp:txBody>
      <dsp:txXfrm>
        <a:off x="284609" y="306821"/>
        <a:ext cx="3338944" cy="74586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55A434-2B54-4099-9C14-8B70E1BF7627}" type="datetimeFigureOut">
              <a:rPr lang="nl-NL" smtClean="0"/>
              <a:t>12-01-2022</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C4EF6F-67D6-48E1-997D-7967377C0388}" type="slidenum">
              <a:rPr lang="nl-NL" smtClean="0"/>
              <a:t>‹nr.›</a:t>
            </a:fld>
            <a:endParaRPr lang="nl-NL"/>
          </a:p>
        </p:txBody>
      </p:sp>
    </p:spTree>
    <p:extLst>
      <p:ext uri="{BB962C8B-B14F-4D97-AF65-F5344CB8AC3E}">
        <p14:creationId xmlns:p14="http://schemas.microsoft.com/office/powerpoint/2010/main" val="990385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57288"/>
            <a:ext cx="4114800" cy="3086100"/>
          </a:xfrm>
        </p:spPr>
      </p:sp>
      <p:sp>
        <p:nvSpPr>
          <p:cNvPr id="3" name="Tijdelijke aanduiding voor notities 2"/>
          <p:cNvSpPr>
            <a:spLocks noGrp="1"/>
          </p:cNvSpPr>
          <p:nvPr>
            <p:ph type="body" idx="1"/>
          </p:nvPr>
        </p:nvSpPr>
        <p:spPr/>
        <p:txBody>
          <a:bodyPr/>
          <a:lstStyle/>
          <a:p>
            <a:r>
              <a:rPr lang="nl-NL" dirty="0"/>
              <a:t>Staan en zitten 10 minuten Faye</a:t>
            </a:r>
          </a:p>
          <a:p>
            <a:r>
              <a:rPr lang="nl-NL" dirty="0"/>
              <a:t>Waar is staan, zitten is niet waar. We klikken de meerderheid aan</a:t>
            </a:r>
          </a:p>
        </p:txBody>
      </p:sp>
      <p:sp>
        <p:nvSpPr>
          <p:cNvPr id="4" name="Tijdelijke aanduiding voor dianummer 3"/>
          <p:cNvSpPr>
            <a:spLocks noGrp="1"/>
          </p:cNvSpPr>
          <p:nvPr>
            <p:ph type="sldNum" sz="quarter" idx="5"/>
          </p:nvPr>
        </p:nvSpPr>
        <p:spPr/>
        <p:txBody>
          <a:bodyPr/>
          <a:lstStyle/>
          <a:p>
            <a:fld id="{9C2EA5B7-1DAE-9B4D-A466-B1D279E484C5}" type="slidenum">
              <a:rPr lang="nl-NL" smtClean="0"/>
              <a:t>15</a:t>
            </a:fld>
            <a:endParaRPr lang="nl-NL"/>
          </a:p>
        </p:txBody>
      </p:sp>
    </p:spTree>
    <p:extLst>
      <p:ext uri="{BB962C8B-B14F-4D97-AF65-F5344CB8AC3E}">
        <p14:creationId xmlns:p14="http://schemas.microsoft.com/office/powerpoint/2010/main" val="3231063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4 groepen flipover 30 minuten</a:t>
            </a:r>
          </a:p>
        </p:txBody>
      </p:sp>
      <p:sp>
        <p:nvSpPr>
          <p:cNvPr id="4" name="Tijdelijke aanduiding voor dianummer 3"/>
          <p:cNvSpPr>
            <a:spLocks noGrp="1"/>
          </p:cNvSpPr>
          <p:nvPr>
            <p:ph type="sldNum" sz="quarter" idx="5"/>
          </p:nvPr>
        </p:nvSpPr>
        <p:spPr/>
        <p:txBody>
          <a:bodyPr/>
          <a:lstStyle/>
          <a:p>
            <a:fld id="{9C2EA5B7-1DAE-9B4D-A466-B1D279E484C5}" type="slidenum">
              <a:rPr lang="nl-NL" smtClean="0"/>
              <a:t>16</a:t>
            </a:fld>
            <a:endParaRPr lang="nl-NL"/>
          </a:p>
        </p:txBody>
      </p:sp>
    </p:spTree>
    <p:extLst>
      <p:ext uri="{BB962C8B-B14F-4D97-AF65-F5344CB8AC3E}">
        <p14:creationId xmlns:p14="http://schemas.microsoft.com/office/powerpoint/2010/main" val="3930564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5 minuten Mariska</a:t>
            </a:r>
          </a:p>
        </p:txBody>
      </p:sp>
      <p:sp>
        <p:nvSpPr>
          <p:cNvPr id="4" name="Tijdelijke aanduiding voor dianummer 3"/>
          <p:cNvSpPr>
            <a:spLocks noGrp="1"/>
          </p:cNvSpPr>
          <p:nvPr>
            <p:ph type="sldNum" sz="quarter" idx="5"/>
          </p:nvPr>
        </p:nvSpPr>
        <p:spPr/>
        <p:txBody>
          <a:bodyPr/>
          <a:lstStyle/>
          <a:p>
            <a:fld id="{9C2EA5B7-1DAE-9B4D-A466-B1D279E484C5}" type="slidenum">
              <a:rPr lang="nl-NL" smtClean="0"/>
              <a:t>17</a:t>
            </a:fld>
            <a:endParaRPr lang="nl-NL"/>
          </a:p>
        </p:txBody>
      </p:sp>
    </p:spTree>
    <p:extLst>
      <p:ext uri="{BB962C8B-B14F-4D97-AF65-F5344CB8AC3E}">
        <p14:creationId xmlns:p14="http://schemas.microsoft.com/office/powerpoint/2010/main" val="1982810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649687-81E6-6447-AE23-35AED85B6214}"/>
              </a:ext>
            </a:extLst>
          </p:cNvPr>
          <p:cNvSpPr>
            <a:spLocks noGrp="1"/>
          </p:cNvSpPr>
          <p:nvPr>
            <p:ph type="ctrTitle"/>
          </p:nvPr>
        </p:nvSpPr>
        <p:spPr>
          <a:xfrm>
            <a:off x="1143000" y="1122363"/>
            <a:ext cx="6858000" cy="2387600"/>
          </a:xfrm>
        </p:spPr>
        <p:txBody>
          <a:bodyPr anchor="b"/>
          <a:lstStyle>
            <a:lvl1pPr algn="ctr">
              <a:defRPr sz="4500"/>
            </a:lvl1pPr>
          </a:lstStyle>
          <a:p>
            <a:r>
              <a:rPr lang="nl-NL"/>
              <a:t>Klik om stijl te bewerken</a:t>
            </a:r>
          </a:p>
        </p:txBody>
      </p:sp>
      <p:sp>
        <p:nvSpPr>
          <p:cNvPr id="3" name="Ondertitel 2">
            <a:extLst>
              <a:ext uri="{FF2B5EF4-FFF2-40B4-BE49-F238E27FC236}">
                <a16:creationId xmlns:a16="http://schemas.microsoft.com/office/drawing/2014/main" id="{41334C65-A906-E84D-AE4D-12FA0684363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462060A-4F88-624D-BAC2-E1F6BC4BB8EF}"/>
              </a:ext>
            </a:extLst>
          </p:cNvPr>
          <p:cNvSpPr>
            <a:spLocks noGrp="1"/>
          </p:cNvSpPr>
          <p:nvPr>
            <p:ph type="dt" sz="half" idx="10"/>
          </p:nvPr>
        </p:nvSpPr>
        <p:spPr/>
        <p:txBody>
          <a:bodyPr/>
          <a:lstStyle/>
          <a:p>
            <a:fld id="{BB58D179-0C25-47EC-AEE3-ACDB6C4ED2BA}" type="datetimeFigureOut">
              <a:rPr lang="nl-NL" smtClean="0"/>
              <a:t>12-01-2022</a:t>
            </a:fld>
            <a:endParaRPr lang="nl-NL"/>
          </a:p>
        </p:txBody>
      </p:sp>
      <p:sp>
        <p:nvSpPr>
          <p:cNvPr id="5" name="Tijdelijke aanduiding voor voettekst 4">
            <a:extLst>
              <a:ext uri="{FF2B5EF4-FFF2-40B4-BE49-F238E27FC236}">
                <a16:creationId xmlns:a16="http://schemas.microsoft.com/office/drawing/2014/main" id="{30060646-7225-3D4B-8175-8065E425EB3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8DF2C02-5ED1-A24A-84B6-45A9D6264C55}"/>
              </a:ext>
            </a:extLst>
          </p:cNvPr>
          <p:cNvSpPr>
            <a:spLocks noGrp="1"/>
          </p:cNvSpPr>
          <p:nvPr>
            <p:ph type="sldNum" sz="quarter" idx="12"/>
          </p:nvPr>
        </p:nvSpPr>
        <p:spPr/>
        <p:txBody>
          <a:bodyPr/>
          <a:lstStyle/>
          <a:p>
            <a:fld id="{70C0BB94-2A3D-4F19-A277-085723221261}" type="slidenum">
              <a:rPr lang="nl-NL" smtClean="0"/>
              <a:t>‹nr.›</a:t>
            </a:fld>
            <a:endParaRPr lang="nl-NL"/>
          </a:p>
        </p:txBody>
      </p:sp>
    </p:spTree>
    <p:extLst>
      <p:ext uri="{BB962C8B-B14F-4D97-AF65-F5344CB8AC3E}">
        <p14:creationId xmlns:p14="http://schemas.microsoft.com/office/powerpoint/2010/main" val="3088378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105856-511B-F440-B8B7-4D7EFC1DD1A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4DA462D-1052-3A4A-A5BD-21760D2F3F0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0A71E6C-0DBF-D247-9913-E94E0767F5CC}"/>
              </a:ext>
            </a:extLst>
          </p:cNvPr>
          <p:cNvSpPr>
            <a:spLocks noGrp="1"/>
          </p:cNvSpPr>
          <p:nvPr>
            <p:ph type="dt" sz="half" idx="10"/>
          </p:nvPr>
        </p:nvSpPr>
        <p:spPr/>
        <p:txBody>
          <a:bodyPr/>
          <a:lstStyle/>
          <a:p>
            <a:fld id="{BB58D179-0C25-47EC-AEE3-ACDB6C4ED2BA}" type="datetimeFigureOut">
              <a:rPr lang="nl-NL" smtClean="0"/>
              <a:t>12-01-2022</a:t>
            </a:fld>
            <a:endParaRPr lang="nl-NL"/>
          </a:p>
        </p:txBody>
      </p:sp>
      <p:sp>
        <p:nvSpPr>
          <p:cNvPr id="5" name="Tijdelijke aanduiding voor voettekst 4">
            <a:extLst>
              <a:ext uri="{FF2B5EF4-FFF2-40B4-BE49-F238E27FC236}">
                <a16:creationId xmlns:a16="http://schemas.microsoft.com/office/drawing/2014/main" id="{52DFA712-0AE6-6745-8BC0-C9F5F3097CF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B9CC597-828A-8E4B-84D4-D2DBA32C20FE}"/>
              </a:ext>
            </a:extLst>
          </p:cNvPr>
          <p:cNvSpPr>
            <a:spLocks noGrp="1"/>
          </p:cNvSpPr>
          <p:nvPr>
            <p:ph type="sldNum" sz="quarter" idx="12"/>
          </p:nvPr>
        </p:nvSpPr>
        <p:spPr/>
        <p:txBody>
          <a:bodyPr/>
          <a:lstStyle/>
          <a:p>
            <a:fld id="{70C0BB94-2A3D-4F19-A277-085723221261}" type="slidenum">
              <a:rPr lang="nl-NL" smtClean="0"/>
              <a:t>‹nr.›</a:t>
            </a:fld>
            <a:endParaRPr lang="nl-NL"/>
          </a:p>
        </p:txBody>
      </p:sp>
    </p:spTree>
    <p:extLst>
      <p:ext uri="{BB962C8B-B14F-4D97-AF65-F5344CB8AC3E}">
        <p14:creationId xmlns:p14="http://schemas.microsoft.com/office/powerpoint/2010/main" val="1589957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E3CFF19-3CB6-6D45-AD89-4F564EED5F8B}"/>
              </a:ext>
            </a:extLst>
          </p:cNvPr>
          <p:cNvSpPr>
            <a:spLocks noGrp="1"/>
          </p:cNvSpPr>
          <p:nvPr>
            <p:ph type="title" orient="vert"/>
          </p:nvPr>
        </p:nvSpPr>
        <p:spPr>
          <a:xfrm>
            <a:off x="6543675" y="365125"/>
            <a:ext cx="1971675"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D9321B4F-A4FA-754C-A0B9-26B84182B7F2}"/>
              </a:ext>
            </a:extLst>
          </p:cNvPr>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78AEA44-C448-8649-BAFF-9EA718C77D6D}"/>
              </a:ext>
            </a:extLst>
          </p:cNvPr>
          <p:cNvSpPr>
            <a:spLocks noGrp="1"/>
          </p:cNvSpPr>
          <p:nvPr>
            <p:ph type="dt" sz="half" idx="10"/>
          </p:nvPr>
        </p:nvSpPr>
        <p:spPr/>
        <p:txBody>
          <a:bodyPr/>
          <a:lstStyle/>
          <a:p>
            <a:fld id="{BB58D179-0C25-47EC-AEE3-ACDB6C4ED2BA}" type="datetimeFigureOut">
              <a:rPr lang="nl-NL" smtClean="0"/>
              <a:t>12-01-2022</a:t>
            </a:fld>
            <a:endParaRPr lang="nl-NL"/>
          </a:p>
        </p:txBody>
      </p:sp>
      <p:sp>
        <p:nvSpPr>
          <p:cNvPr id="5" name="Tijdelijke aanduiding voor voettekst 4">
            <a:extLst>
              <a:ext uri="{FF2B5EF4-FFF2-40B4-BE49-F238E27FC236}">
                <a16:creationId xmlns:a16="http://schemas.microsoft.com/office/drawing/2014/main" id="{EDF19EE9-32B8-C446-8412-E22396D0DFB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F77FA51-E4B6-EF41-9EB9-4DC9F9458438}"/>
              </a:ext>
            </a:extLst>
          </p:cNvPr>
          <p:cNvSpPr>
            <a:spLocks noGrp="1"/>
          </p:cNvSpPr>
          <p:nvPr>
            <p:ph type="sldNum" sz="quarter" idx="12"/>
          </p:nvPr>
        </p:nvSpPr>
        <p:spPr/>
        <p:txBody>
          <a:bodyPr/>
          <a:lstStyle/>
          <a:p>
            <a:fld id="{70C0BB94-2A3D-4F19-A277-085723221261}" type="slidenum">
              <a:rPr lang="nl-NL" smtClean="0"/>
              <a:t>‹nr.›</a:t>
            </a:fld>
            <a:endParaRPr lang="nl-NL"/>
          </a:p>
        </p:txBody>
      </p:sp>
    </p:spTree>
    <p:extLst>
      <p:ext uri="{BB962C8B-B14F-4D97-AF65-F5344CB8AC3E}">
        <p14:creationId xmlns:p14="http://schemas.microsoft.com/office/powerpoint/2010/main" val="750112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A717E0-61A4-B34C-8E0D-19483FBCC2D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9B2D2DE-D52C-0948-9B8A-4BD532B8161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93E9E5F-BA03-E34D-81AD-A4CE6AA11D4B}"/>
              </a:ext>
            </a:extLst>
          </p:cNvPr>
          <p:cNvSpPr>
            <a:spLocks noGrp="1"/>
          </p:cNvSpPr>
          <p:nvPr>
            <p:ph type="dt" sz="half" idx="10"/>
          </p:nvPr>
        </p:nvSpPr>
        <p:spPr/>
        <p:txBody>
          <a:bodyPr/>
          <a:lstStyle/>
          <a:p>
            <a:fld id="{BB58D179-0C25-47EC-AEE3-ACDB6C4ED2BA}" type="datetimeFigureOut">
              <a:rPr lang="nl-NL" smtClean="0"/>
              <a:t>12-01-2022</a:t>
            </a:fld>
            <a:endParaRPr lang="nl-NL"/>
          </a:p>
        </p:txBody>
      </p:sp>
      <p:sp>
        <p:nvSpPr>
          <p:cNvPr id="5" name="Tijdelijke aanduiding voor voettekst 4">
            <a:extLst>
              <a:ext uri="{FF2B5EF4-FFF2-40B4-BE49-F238E27FC236}">
                <a16:creationId xmlns:a16="http://schemas.microsoft.com/office/drawing/2014/main" id="{5BD66546-0166-7246-B395-D7417B5B924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6B24000-61E8-2546-BE1C-F82ABECA83ED}"/>
              </a:ext>
            </a:extLst>
          </p:cNvPr>
          <p:cNvSpPr>
            <a:spLocks noGrp="1"/>
          </p:cNvSpPr>
          <p:nvPr>
            <p:ph type="sldNum" sz="quarter" idx="12"/>
          </p:nvPr>
        </p:nvSpPr>
        <p:spPr/>
        <p:txBody>
          <a:bodyPr/>
          <a:lstStyle/>
          <a:p>
            <a:fld id="{70C0BB94-2A3D-4F19-A277-085723221261}" type="slidenum">
              <a:rPr lang="nl-NL" smtClean="0"/>
              <a:t>‹nr.›</a:t>
            </a:fld>
            <a:endParaRPr lang="nl-NL"/>
          </a:p>
        </p:txBody>
      </p:sp>
    </p:spTree>
    <p:extLst>
      <p:ext uri="{BB962C8B-B14F-4D97-AF65-F5344CB8AC3E}">
        <p14:creationId xmlns:p14="http://schemas.microsoft.com/office/powerpoint/2010/main" val="3928983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987852-C48B-094D-9057-49D273AD80A4}"/>
              </a:ext>
            </a:extLst>
          </p:cNvPr>
          <p:cNvSpPr>
            <a:spLocks noGrp="1"/>
          </p:cNvSpPr>
          <p:nvPr>
            <p:ph type="title"/>
          </p:nvPr>
        </p:nvSpPr>
        <p:spPr>
          <a:xfrm>
            <a:off x="623888" y="1709739"/>
            <a:ext cx="7886700" cy="2852737"/>
          </a:xfrm>
        </p:spPr>
        <p:txBody>
          <a:bodyPr anchor="b"/>
          <a:lstStyle>
            <a:lvl1pPr>
              <a:defRPr sz="4500"/>
            </a:lvl1pPr>
          </a:lstStyle>
          <a:p>
            <a:r>
              <a:rPr lang="nl-NL"/>
              <a:t>Klik om stijl te bewerken</a:t>
            </a:r>
          </a:p>
        </p:txBody>
      </p:sp>
      <p:sp>
        <p:nvSpPr>
          <p:cNvPr id="3" name="Tijdelijke aanduiding voor tekst 2">
            <a:extLst>
              <a:ext uri="{FF2B5EF4-FFF2-40B4-BE49-F238E27FC236}">
                <a16:creationId xmlns:a16="http://schemas.microsoft.com/office/drawing/2014/main" id="{D1F45756-3227-3748-BD44-5B9B8719CC5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B25D045-7FB0-424D-9C57-341E3F1C3723}"/>
              </a:ext>
            </a:extLst>
          </p:cNvPr>
          <p:cNvSpPr>
            <a:spLocks noGrp="1"/>
          </p:cNvSpPr>
          <p:nvPr>
            <p:ph type="dt" sz="half" idx="10"/>
          </p:nvPr>
        </p:nvSpPr>
        <p:spPr/>
        <p:txBody>
          <a:bodyPr/>
          <a:lstStyle/>
          <a:p>
            <a:fld id="{BB58D179-0C25-47EC-AEE3-ACDB6C4ED2BA}" type="datetimeFigureOut">
              <a:rPr lang="nl-NL" smtClean="0"/>
              <a:t>12-01-2022</a:t>
            </a:fld>
            <a:endParaRPr lang="nl-NL"/>
          </a:p>
        </p:txBody>
      </p:sp>
      <p:sp>
        <p:nvSpPr>
          <p:cNvPr id="5" name="Tijdelijke aanduiding voor voettekst 4">
            <a:extLst>
              <a:ext uri="{FF2B5EF4-FFF2-40B4-BE49-F238E27FC236}">
                <a16:creationId xmlns:a16="http://schemas.microsoft.com/office/drawing/2014/main" id="{2566D6C3-BB3A-494C-9BF5-781D7F87D41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A23EA52-239A-3D49-86ED-8B71548F549A}"/>
              </a:ext>
            </a:extLst>
          </p:cNvPr>
          <p:cNvSpPr>
            <a:spLocks noGrp="1"/>
          </p:cNvSpPr>
          <p:nvPr>
            <p:ph type="sldNum" sz="quarter" idx="12"/>
          </p:nvPr>
        </p:nvSpPr>
        <p:spPr/>
        <p:txBody>
          <a:bodyPr/>
          <a:lstStyle/>
          <a:p>
            <a:fld id="{70C0BB94-2A3D-4F19-A277-085723221261}" type="slidenum">
              <a:rPr lang="nl-NL" smtClean="0"/>
              <a:t>‹nr.›</a:t>
            </a:fld>
            <a:endParaRPr lang="nl-NL"/>
          </a:p>
        </p:txBody>
      </p:sp>
    </p:spTree>
    <p:extLst>
      <p:ext uri="{BB962C8B-B14F-4D97-AF65-F5344CB8AC3E}">
        <p14:creationId xmlns:p14="http://schemas.microsoft.com/office/powerpoint/2010/main" val="1512008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1B72B8-B84F-BC4C-A319-CA7F290D4E4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2AA4651-F545-3D44-A9BE-111007A2B836}"/>
              </a:ext>
            </a:extLst>
          </p:cNvPr>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C01D240-57D6-3B4F-9061-46B8B52577A7}"/>
              </a:ext>
            </a:extLst>
          </p:cNvPr>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250DB570-8DEA-7442-89B3-BE6337F90920}"/>
              </a:ext>
            </a:extLst>
          </p:cNvPr>
          <p:cNvSpPr>
            <a:spLocks noGrp="1"/>
          </p:cNvSpPr>
          <p:nvPr>
            <p:ph type="dt" sz="half" idx="10"/>
          </p:nvPr>
        </p:nvSpPr>
        <p:spPr/>
        <p:txBody>
          <a:bodyPr/>
          <a:lstStyle/>
          <a:p>
            <a:fld id="{BB58D179-0C25-47EC-AEE3-ACDB6C4ED2BA}" type="datetimeFigureOut">
              <a:rPr lang="nl-NL" smtClean="0"/>
              <a:t>12-01-2022</a:t>
            </a:fld>
            <a:endParaRPr lang="nl-NL"/>
          </a:p>
        </p:txBody>
      </p:sp>
      <p:sp>
        <p:nvSpPr>
          <p:cNvPr id="6" name="Tijdelijke aanduiding voor voettekst 5">
            <a:extLst>
              <a:ext uri="{FF2B5EF4-FFF2-40B4-BE49-F238E27FC236}">
                <a16:creationId xmlns:a16="http://schemas.microsoft.com/office/drawing/2014/main" id="{43DD366A-3F39-564F-850A-6B0F61FD51A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F2FC6B3-60E9-E44D-953B-D6F77E751C07}"/>
              </a:ext>
            </a:extLst>
          </p:cNvPr>
          <p:cNvSpPr>
            <a:spLocks noGrp="1"/>
          </p:cNvSpPr>
          <p:nvPr>
            <p:ph type="sldNum" sz="quarter" idx="12"/>
          </p:nvPr>
        </p:nvSpPr>
        <p:spPr/>
        <p:txBody>
          <a:bodyPr/>
          <a:lstStyle/>
          <a:p>
            <a:fld id="{70C0BB94-2A3D-4F19-A277-085723221261}" type="slidenum">
              <a:rPr lang="nl-NL" smtClean="0"/>
              <a:t>‹nr.›</a:t>
            </a:fld>
            <a:endParaRPr lang="nl-NL"/>
          </a:p>
        </p:txBody>
      </p:sp>
    </p:spTree>
    <p:extLst>
      <p:ext uri="{BB962C8B-B14F-4D97-AF65-F5344CB8AC3E}">
        <p14:creationId xmlns:p14="http://schemas.microsoft.com/office/powerpoint/2010/main" val="285245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39E5F1-23A0-304F-AC33-180FCF6D77F0}"/>
              </a:ext>
            </a:extLst>
          </p:cNvPr>
          <p:cNvSpPr>
            <a:spLocks noGrp="1"/>
          </p:cNvSpPr>
          <p:nvPr>
            <p:ph type="title"/>
          </p:nvPr>
        </p:nvSpPr>
        <p:spPr>
          <a:xfrm>
            <a:off x="629841" y="365126"/>
            <a:ext cx="78867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95909AA-F9A9-4E4D-8936-9EE89F4374E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26E897A-EE6F-3847-8438-1467CD407A95}"/>
              </a:ext>
            </a:extLst>
          </p:cNvPr>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41B5069-0A7A-2C4E-849C-E71D6679439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42E5C91-674D-174B-A878-4749C0567BA7}"/>
              </a:ext>
            </a:extLst>
          </p:cNvPr>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9D14C6D-E5B1-744B-99E9-E4CB351860E7}"/>
              </a:ext>
            </a:extLst>
          </p:cNvPr>
          <p:cNvSpPr>
            <a:spLocks noGrp="1"/>
          </p:cNvSpPr>
          <p:nvPr>
            <p:ph type="dt" sz="half" idx="10"/>
          </p:nvPr>
        </p:nvSpPr>
        <p:spPr/>
        <p:txBody>
          <a:bodyPr/>
          <a:lstStyle/>
          <a:p>
            <a:fld id="{BB58D179-0C25-47EC-AEE3-ACDB6C4ED2BA}" type="datetimeFigureOut">
              <a:rPr lang="nl-NL" smtClean="0"/>
              <a:t>12-01-2022</a:t>
            </a:fld>
            <a:endParaRPr lang="nl-NL"/>
          </a:p>
        </p:txBody>
      </p:sp>
      <p:sp>
        <p:nvSpPr>
          <p:cNvPr id="8" name="Tijdelijke aanduiding voor voettekst 7">
            <a:extLst>
              <a:ext uri="{FF2B5EF4-FFF2-40B4-BE49-F238E27FC236}">
                <a16:creationId xmlns:a16="http://schemas.microsoft.com/office/drawing/2014/main" id="{0449EADB-88C7-9648-9748-1BA7975604CF}"/>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A504FA6C-8D53-504E-81E8-556D9A95251F}"/>
              </a:ext>
            </a:extLst>
          </p:cNvPr>
          <p:cNvSpPr>
            <a:spLocks noGrp="1"/>
          </p:cNvSpPr>
          <p:nvPr>
            <p:ph type="sldNum" sz="quarter" idx="12"/>
          </p:nvPr>
        </p:nvSpPr>
        <p:spPr/>
        <p:txBody>
          <a:bodyPr/>
          <a:lstStyle/>
          <a:p>
            <a:fld id="{70C0BB94-2A3D-4F19-A277-085723221261}" type="slidenum">
              <a:rPr lang="nl-NL" smtClean="0"/>
              <a:t>‹nr.›</a:t>
            </a:fld>
            <a:endParaRPr lang="nl-NL"/>
          </a:p>
        </p:txBody>
      </p:sp>
    </p:spTree>
    <p:extLst>
      <p:ext uri="{BB962C8B-B14F-4D97-AF65-F5344CB8AC3E}">
        <p14:creationId xmlns:p14="http://schemas.microsoft.com/office/powerpoint/2010/main" val="1606636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647EF6-96A9-BC46-B0C4-6CEE26190BD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15C18B7-3001-F342-86BF-FD614CE438C6}"/>
              </a:ext>
            </a:extLst>
          </p:cNvPr>
          <p:cNvSpPr>
            <a:spLocks noGrp="1"/>
          </p:cNvSpPr>
          <p:nvPr>
            <p:ph type="dt" sz="half" idx="10"/>
          </p:nvPr>
        </p:nvSpPr>
        <p:spPr/>
        <p:txBody>
          <a:bodyPr/>
          <a:lstStyle/>
          <a:p>
            <a:fld id="{BB58D179-0C25-47EC-AEE3-ACDB6C4ED2BA}" type="datetimeFigureOut">
              <a:rPr lang="nl-NL" smtClean="0"/>
              <a:t>12-01-2022</a:t>
            </a:fld>
            <a:endParaRPr lang="nl-NL"/>
          </a:p>
        </p:txBody>
      </p:sp>
      <p:sp>
        <p:nvSpPr>
          <p:cNvPr id="4" name="Tijdelijke aanduiding voor voettekst 3">
            <a:extLst>
              <a:ext uri="{FF2B5EF4-FFF2-40B4-BE49-F238E27FC236}">
                <a16:creationId xmlns:a16="http://schemas.microsoft.com/office/drawing/2014/main" id="{E838467F-690E-A74B-99A7-F8293FCF5150}"/>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36D7490-CD39-2C46-9F86-E418E4781487}"/>
              </a:ext>
            </a:extLst>
          </p:cNvPr>
          <p:cNvSpPr>
            <a:spLocks noGrp="1"/>
          </p:cNvSpPr>
          <p:nvPr>
            <p:ph type="sldNum" sz="quarter" idx="12"/>
          </p:nvPr>
        </p:nvSpPr>
        <p:spPr/>
        <p:txBody>
          <a:bodyPr/>
          <a:lstStyle/>
          <a:p>
            <a:fld id="{70C0BB94-2A3D-4F19-A277-085723221261}" type="slidenum">
              <a:rPr lang="nl-NL" smtClean="0"/>
              <a:t>‹nr.›</a:t>
            </a:fld>
            <a:endParaRPr lang="nl-NL"/>
          </a:p>
        </p:txBody>
      </p:sp>
    </p:spTree>
    <p:extLst>
      <p:ext uri="{BB962C8B-B14F-4D97-AF65-F5344CB8AC3E}">
        <p14:creationId xmlns:p14="http://schemas.microsoft.com/office/powerpoint/2010/main" val="2698518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33C2B7F-A87F-B146-952D-824E93F672FD}"/>
              </a:ext>
            </a:extLst>
          </p:cNvPr>
          <p:cNvSpPr>
            <a:spLocks noGrp="1"/>
          </p:cNvSpPr>
          <p:nvPr>
            <p:ph type="dt" sz="half" idx="10"/>
          </p:nvPr>
        </p:nvSpPr>
        <p:spPr/>
        <p:txBody>
          <a:bodyPr/>
          <a:lstStyle/>
          <a:p>
            <a:fld id="{BB58D179-0C25-47EC-AEE3-ACDB6C4ED2BA}" type="datetimeFigureOut">
              <a:rPr lang="nl-NL" smtClean="0"/>
              <a:t>12-01-2022</a:t>
            </a:fld>
            <a:endParaRPr lang="nl-NL"/>
          </a:p>
        </p:txBody>
      </p:sp>
      <p:sp>
        <p:nvSpPr>
          <p:cNvPr id="3" name="Tijdelijke aanduiding voor voettekst 2">
            <a:extLst>
              <a:ext uri="{FF2B5EF4-FFF2-40B4-BE49-F238E27FC236}">
                <a16:creationId xmlns:a16="http://schemas.microsoft.com/office/drawing/2014/main" id="{C8AB1BEB-F3DA-A047-A609-851F7E792D5F}"/>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36981BB4-2FC2-B641-8A61-2A14B86E7077}"/>
              </a:ext>
            </a:extLst>
          </p:cNvPr>
          <p:cNvSpPr>
            <a:spLocks noGrp="1"/>
          </p:cNvSpPr>
          <p:nvPr>
            <p:ph type="sldNum" sz="quarter" idx="12"/>
          </p:nvPr>
        </p:nvSpPr>
        <p:spPr/>
        <p:txBody>
          <a:bodyPr/>
          <a:lstStyle/>
          <a:p>
            <a:fld id="{70C0BB94-2A3D-4F19-A277-085723221261}" type="slidenum">
              <a:rPr lang="nl-NL" smtClean="0"/>
              <a:t>‹nr.›</a:t>
            </a:fld>
            <a:endParaRPr lang="nl-NL"/>
          </a:p>
        </p:txBody>
      </p:sp>
    </p:spTree>
    <p:extLst>
      <p:ext uri="{BB962C8B-B14F-4D97-AF65-F5344CB8AC3E}">
        <p14:creationId xmlns:p14="http://schemas.microsoft.com/office/powerpoint/2010/main" val="4192563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632389-51A0-A14A-8ABF-466A39E359A9}"/>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inhoud 2">
            <a:extLst>
              <a:ext uri="{FF2B5EF4-FFF2-40B4-BE49-F238E27FC236}">
                <a16:creationId xmlns:a16="http://schemas.microsoft.com/office/drawing/2014/main" id="{63AA25C6-CF2D-904F-A0EE-73FD3AEE027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5B19708-73A7-EF44-9CE5-016B152B4F8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D0BD47C-8606-8749-BAD4-ABA01A471357}"/>
              </a:ext>
            </a:extLst>
          </p:cNvPr>
          <p:cNvSpPr>
            <a:spLocks noGrp="1"/>
          </p:cNvSpPr>
          <p:nvPr>
            <p:ph type="dt" sz="half" idx="10"/>
          </p:nvPr>
        </p:nvSpPr>
        <p:spPr/>
        <p:txBody>
          <a:bodyPr/>
          <a:lstStyle/>
          <a:p>
            <a:fld id="{BB58D179-0C25-47EC-AEE3-ACDB6C4ED2BA}" type="datetimeFigureOut">
              <a:rPr lang="nl-NL" smtClean="0"/>
              <a:t>12-01-2022</a:t>
            </a:fld>
            <a:endParaRPr lang="nl-NL"/>
          </a:p>
        </p:txBody>
      </p:sp>
      <p:sp>
        <p:nvSpPr>
          <p:cNvPr id="6" name="Tijdelijke aanduiding voor voettekst 5">
            <a:extLst>
              <a:ext uri="{FF2B5EF4-FFF2-40B4-BE49-F238E27FC236}">
                <a16:creationId xmlns:a16="http://schemas.microsoft.com/office/drawing/2014/main" id="{DAD55462-6F8F-0746-9089-D5313555CBC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4D84408-312F-D34D-ABB0-172D77A1E6B8}"/>
              </a:ext>
            </a:extLst>
          </p:cNvPr>
          <p:cNvSpPr>
            <a:spLocks noGrp="1"/>
          </p:cNvSpPr>
          <p:nvPr>
            <p:ph type="sldNum" sz="quarter" idx="12"/>
          </p:nvPr>
        </p:nvSpPr>
        <p:spPr/>
        <p:txBody>
          <a:bodyPr/>
          <a:lstStyle/>
          <a:p>
            <a:fld id="{70C0BB94-2A3D-4F19-A277-085723221261}" type="slidenum">
              <a:rPr lang="nl-NL" smtClean="0"/>
              <a:t>‹nr.›</a:t>
            </a:fld>
            <a:endParaRPr lang="nl-NL"/>
          </a:p>
        </p:txBody>
      </p:sp>
    </p:spTree>
    <p:extLst>
      <p:ext uri="{BB962C8B-B14F-4D97-AF65-F5344CB8AC3E}">
        <p14:creationId xmlns:p14="http://schemas.microsoft.com/office/powerpoint/2010/main" val="2458207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0B89D1-A16C-A947-A9A7-33432857309B}"/>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afbeelding 2">
            <a:extLst>
              <a:ext uri="{FF2B5EF4-FFF2-40B4-BE49-F238E27FC236}">
                <a16:creationId xmlns:a16="http://schemas.microsoft.com/office/drawing/2014/main" id="{C79A7B30-C141-1040-9E70-28677DE84DA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a:extLst>
              <a:ext uri="{FF2B5EF4-FFF2-40B4-BE49-F238E27FC236}">
                <a16:creationId xmlns:a16="http://schemas.microsoft.com/office/drawing/2014/main" id="{CADF2CDF-ED83-BB47-8343-E23A9A2937F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ECB7E5C-8C73-9341-AF0D-F0EC7EC42D07}"/>
              </a:ext>
            </a:extLst>
          </p:cNvPr>
          <p:cNvSpPr>
            <a:spLocks noGrp="1"/>
          </p:cNvSpPr>
          <p:nvPr>
            <p:ph type="dt" sz="half" idx="10"/>
          </p:nvPr>
        </p:nvSpPr>
        <p:spPr/>
        <p:txBody>
          <a:bodyPr/>
          <a:lstStyle/>
          <a:p>
            <a:fld id="{BB58D179-0C25-47EC-AEE3-ACDB6C4ED2BA}" type="datetimeFigureOut">
              <a:rPr lang="nl-NL" smtClean="0"/>
              <a:t>12-01-2022</a:t>
            </a:fld>
            <a:endParaRPr lang="nl-NL"/>
          </a:p>
        </p:txBody>
      </p:sp>
      <p:sp>
        <p:nvSpPr>
          <p:cNvPr id="6" name="Tijdelijke aanduiding voor voettekst 5">
            <a:extLst>
              <a:ext uri="{FF2B5EF4-FFF2-40B4-BE49-F238E27FC236}">
                <a16:creationId xmlns:a16="http://schemas.microsoft.com/office/drawing/2014/main" id="{46D15B74-2A3E-9243-86D0-54D034580E5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FCC4804-0DCE-0047-9A4E-609C08C0F81C}"/>
              </a:ext>
            </a:extLst>
          </p:cNvPr>
          <p:cNvSpPr>
            <a:spLocks noGrp="1"/>
          </p:cNvSpPr>
          <p:nvPr>
            <p:ph type="sldNum" sz="quarter" idx="12"/>
          </p:nvPr>
        </p:nvSpPr>
        <p:spPr/>
        <p:txBody>
          <a:bodyPr/>
          <a:lstStyle/>
          <a:p>
            <a:fld id="{70C0BB94-2A3D-4F19-A277-085723221261}" type="slidenum">
              <a:rPr lang="nl-NL" smtClean="0"/>
              <a:t>‹nr.›</a:t>
            </a:fld>
            <a:endParaRPr lang="nl-NL"/>
          </a:p>
        </p:txBody>
      </p:sp>
    </p:spTree>
    <p:extLst>
      <p:ext uri="{BB962C8B-B14F-4D97-AF65-F5344CB8AC3E}">
        <p14:creationId xmlns:p14="http://schemas.microsoft.com/office/powerpoint/2010/main" val="1218875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09295FD-9415-794B-B238-D2739EC0ADB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8DABF44-CD26-E94F-943E-895B28E7A81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2A529AE-8147-D34F-A42F-8D79BB449AF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B58D179-0C25-47EC-AEE3-ACDB6C4ED2BA}" type="datetimeFigureOut">
              <a:rPr lang="nl-NL" smtClean="0"/>
              <a:t>12-01-2022</a:t>
            </a:fld>
            <a:endParaRPr lang="nl-NL"/>
          </a:p>
        </p:txBody>
      </p:sp>
      <p:sp>
        <p:nvSpPr>
          <p:cNvPr id="5" name="Tijdelijke aanduiding voor voettekst 4">
            <a:extLst>
              <a:ext uri="{FF2B5EF4-FFF2-40B4-BE49-F238E27FC236}">
                <a16:creationId xmlns:a16="http://schemas.microsoft.com/office/drawing/2014/main" id="{DFDD5FB7-ABA4-2A42-9415-531DD3D2A5A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E18329A-49F8-124F-8A62-BBAE4A516BD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0C0BB94-2A3D-4F19-A277-085723221261}" type="slidenum">
              <a:rPr lang="nl-NL" smtClean="0"/>
              <a:t>‹nr.›</a:t>
            </a:fld>
            <a:endParaRPr lang="nl-NL"/>
          </a:p>
        </p:txBody>
      </p:sp>
    </p:spTree>
    <p:extLst>
      <p:ext uri="{BB962C8B-B14F-4D97-AF65-F5344CB8AC3E}">
        <p14:creationId xmlns:p14="http://schemas.microsoft.com/office/powerpoint/2010/main" val="290972606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voedingscentrum.nl/encyclopedie/voedingsclaims.aspx"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voedingscentrum.nl/nl/mijn-boodschappen/eten-kopen/etiketten-lezen/laat-je-niet-foppen-door-de-verpakking.aspx"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ah.nl/producten/product/wi465768/heinz-tomaten-ketchup-geen-toegevoegde-suiker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youtu.be/JoqQktBklQQ"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vasthouden, persoon, hand, klein&#10;&#10;Automatisch gegenereerde beschrijving">
            <a:extLst>
              <a:ext uri="{FF2B5EF4-FFF2-40B4-BE49-F238E27FC236}">
                <a16:creationId xmlns:a16="http://schemas.microsoft.com/office/drawing/2014/main" id="{3205EFF4-0195-C442-8EB0-AA7DABEF4612}"/>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5478" b="22147"/>
          <a:stretch/>
        </p:blipFill>
        <p:spPr>
          <a:xfrm>
            <a:off x="20" y="1"/>
            <a:ext cx="9143980" cy="6857999"/>
          </a:xfrm>
          <a:prstGeom prst="rect">
            <a:avLst/>
          </a:prstGeom>
        </p:spPr>
      </p:pic>
      <p:sp>
        <p:nvSpPr>
          <p:cNvPr id="2" name="Titel 1"/>
          <p:cNvSpPr>
            <a:spLocks noGrp="1"/>
          </p:cNvSpPr>
          <p:nvPr>
            <p:ph type="ctrTitle"/>
          </p:nvPr>
        </p:nvSpPr>
        <p:spPr>
          <a:xfrm>
            <a:off x="3290511" y="1200152"/>
            <a:ext cx="5172879" cy="4457696"/>
          </a:xfrm>
        </p:spPr>
        <p:txBody>
          <a:bodyPr anchor="ctr">
            <a:normAutofit/>
          </a:bodyPr>
          <a:lstStyle/>
          <a:p>
            <a:pPr algn="l"/>
            <a:r>
              <a:rPr lang="nl-NL" sz="4900">
                <a:solidFill>
                  <a:srgbClr val="FFFFFF"/>
                </a:solidFill>
              </a:rPr>
              <a:t>Etiketten en voedingsinformatie</a:t>
            </a:r>
          </a:p>
        </p:txBody>
      </p:sp>
      <p:sp>
        <p:nvSpPr>
          <p:cNvPr id="3" name="Ondertitel 2"/>
          <p:cNvSpPr>
            <a:spLocks noGrp="1"/>
          </p:cNvSpPr>
          <p:nvPr>
            <p:ph type="subTitle" idx="1"/>
          </p:nvPr>
        </p:nvSpPr>
        <p:spPr>
          <a:xfrm>
            <a:off x="637472" y="1200152"/>
            <a:ext cx="2112401" cy="4457696"/>
          </a:xfrm>
        </p:spPr>
        <p:txBody>
          <a:bodyPr anchor="ctr">
            <a:normAutofit/>
          </a:bodyPr>
          <a:lstStyle/>
          <a:p>
            <a:pPr algn="r">
              <a:spcAft>
                <a:spcPts val="0"/>
              </a:spcAft>
            </a:pPr>
            <a:r>
              <a:rPr lang="nl-NL" sz="2400" dirty="0">
                <a:solidFill>
                  <a:srgbClr val="FFFFFF"/>
                </a:solidFill>
                <a:ea typeface="Calibri" panose="020F0502020204030204" pitchFamily="34" charset="0"/>
              </a:rPr>
              <a:t>Lifestyle Leerjaar 1  Periode 2</a:t>
            </a:r>
          </a:p>
          <a:p>
            <a:pPr algn="r">
              <a:spcAft>
                <a:spcPts val="0"/>
              </a:spcAft>
            </a:pPr>
            <a:r>
              <a:rPr lang="nl-NL" sz="2400" dirty="0">
                <a:solidFill>
                  <a:srgbClr val="FFFFFF"/>
                </a:solidFill>
                <a:ea typeface="Calibri" panose="020F0502020204030204" pitchFamily="34" charset="0"/>
                <a:cs typeface="Times New Roman" panose="02020603050405020304" pitchFamily="18" charset="0"/>
              </a:rPr>
              <a:t>Week 5</a:t>
            </a:r>
          </a:p>
        </p:txBody>
      </p:sp>
      <p:cxnSp>
        <p:nvCxnSpPr>
          <p:cNvPr id="12" name="Straight Connector 11">
            <a:extLst>
              <a:ext uri="{FF2B5EF4-FFF2-40B4-BE49-F238E27FC236}">
                <a16:creationId xmlns:a16="http://schemas.microsoft.com/office/drawing/2014/main" id="{624D17C8-E9C2-48A4-AA36-D7048A6CCC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1918"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396453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28650" y="963877"/>
            <a:ext cx="2620771" cy="4930246"/>
          </a:xfrm>
        </p:spPr>
        <p:txBody>
          <a:bodyPr>
            <a:normAutofit/>
          </a:bodyPr>
          <a:lstStyle/>
          <a:p>
            <a:pPr algn="r"/>
            <a:r>
              <a:rPr lang="nl-NL">
                <a:solidFill>
                  <a:schemeClr val="accent1"/>
                </a:solidFill>
              </a:rPr>
              <a:t>Wat staat er op een etiket?</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3732023" y="963877"/>
            <a:ext cx="4783327" cy="4930246"/>
          </a:xfrm>
        </p:spPr>
        <p:txBody>
          <a:bodyPr anchor="ctr">
            <a:normAutofit/>
          </a:bodyPr>
          <a:lstStyle/>
          <a:p>
            <a:pPr marL="0" indent="0">
              <a:buNone/>
            </a:pPr>
            <a:r>
              <a:rPr lang="nl-NL" dirty="0"/>
              <a:t>Inhoud verpakking</a:t>
            </a:r>
          </a:p>
          <a:p>
            <a:r>
              <a:rPr lang="nl-NL" dirty="0"/>
              <a:t>Dit is de netto hoeveelheid (of het aantal stuks als dit makkelijk na te tellen is). </a:t>
            </a:r>
          </a:p>
          <a:p>
            <a:r>
              <a:rPr lang="nl-NL" dirty="0"/>
              <a:t>Vloeistoffen worden uitgedrukt in milliliters of liters. Vaste stoffen worden uitgedrukt in grammen of kilo's.</a:t>
            </a:r>
          </a:p>
          <a:p>
            <a:r>
              <a:rPr lang="nl-NL" dirty="0"/>
              <a:t>Het symbool e staat voor '</a:t>
            </a:r>
            <a:r>
              <a:rPr lang="nl-NL"/>
              <a:t>estimated</a:t>
            </a:r>
            <a:r>
              <a:rPr lang="nl-NL" dirty="0"/>
              <a:t>', ofwel: de inhoud is ongeveer 500 ml.</a:t>
            </a:r>
          </a:p>
        </p:txBody>
      </p:sp>
    </p:spTree>
    <p:extLst>
      <p:ext uri="{BB962C8B-B14F-4D97-AF65-F5344CB8AC3E}">
        <p14:creationId xmlns:p14="http://schemas.microsoft.com/office/powerpoint/2010/main" val="2130985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34348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394554" y="466578"/>
            <a:ext cx="8354891" cy="930447"/>
          </a:xfrm>
        </p:spPr>
        <p:txBody>
          <a:bodyPr vert="horz" lIns="91440" tIns="45720" rIns="91440" bIns="45720" rtlCol="0" anchor="b">
            <a:normAutofit/>
          </a:bodyPr>
          <a:lstStyle/>
          <a:p>
            <a:pPr algn="ctr" defTabSz="914400"/>
            <a:r>
              <a:rPr lang="en-US" sz="4700" kern="1200">
                <a:solidFill>
                  <a:srgbClr val="FFFFFF"/>
                </a:solidFill>
                <a:latin typeface="+mj-lt"/>
                <a:ea typeface="+mj-ea"/>
                <a:cs typeface="+mj-cs"/>
              </a:rPr>
              <a:t>Inhoud verpakking</a:t>
            </a: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144863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Afbeelding 5" descr="Afbeelding met tekst, krant&#10;&#10;Automatisch gegenereerde beschrijving">
            <a:extLst>
              <a:ext uri="{FF2B5EF4-FFF2-40B4-BE49-F238E27FC236}">
                <a16:creationId xmlns:a16="http://schemas.microsoft.com/office/drawing/2014/main" id="{DE289A2F-EAA9-684D-A4B6-A9CC848A110C}"/>
              </a:ext>
            </a:extLst>
          </p:cNvPr>
          <p:cNvPicPr>
            <a:picLocks noChangeAspect="1"/>
          </p:cNvPicPr>
          <p:nvPr/>
        </p:nvPicPr>
        <p:blipFill>
          <a:blip r:embed="rId2"/>
          <a:stretch>
            <a:fillRect/>
          </a:stretch>
        </p:blipFill>
        <p:spPr>
          <a:xfrm>
            <a:off x="997882" y="2509911"/>
            <a:ext cx="7106910" cy="3997637"/>
          </a:xfrm>
          <a:prstGeom prst="rect">
            <a:avLst/>
          </a:prstGeom>
        </p:spPr>
      </p:pic>
    </p:spTree>
    <p:extLst>
      <p:ext uri="{BB962C8B-B14F-4D97-AF65-F5344CB8AC3E}">
        <p14:creationId xmlns:p14="http://schemas.microsoft.com/office/powerpoint/2010/main" val="1402678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9141714" cy="22855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el 1"/>
          <p:cNvSpPr>
            <a:spLocks noGrp="1"/>
          </p:cNvSpPr>
          <p:nvPr>
            <p:ph type="title"/>
          </p:nvPr>
        </p:nvSpPr>
        <p:spPr>
          <a:xfrm>
            <a:off x="475707" y="4892358"/>
            <a:ext cx="2824704" cy="1325563"/>
          </a:xfrm>
        </p:spPr>
        <p:txBody>
          <a:bodyPr>
            <a:normAutofit/>
          </a:bodyPr>
          <a:lstStyle/>
          <a:p>
            <a:pPr algn="r"/>
            <a:r>
              <a:rPr lang="nl-NL" sz="2100">
                <a:solidFill>
                  <a:schemeClr val="bg1"/>
                </a:solidFill>
              </a:rPr>
              <a:t>Wat staat er op een etiket?</a:t>
            </a:r>
          </a:p>
        </p:txBody>
      </p:sp>
      <p:pic>
        <p:nvPicPr>
          <p:cNvPr id="4" name="Afbeelding 3"/>
          <p:cNvPicPr>
            <a:picLocks noChangeAspect="1"/>
          </p:cNvPicPr>
          <p:nvPr/>
        </p:nvPicPr>
        <p:blipFill>
          <a:blip r:embed="rId2"/>
          <a:stretch>
            <a:fillRect/>
          </a:stretch>
        </p:blipFill>
        <p:spPr>
          <a:xfrm>
            <a:off x="2006718" y="800945"/>
            <a:ext cx="5126209" cy="2987343"/>
          </a:xfrm>
          <a:prstGeom prst="rect">
            <a:avLst/>
          </a:prstGeom>
        </p:spPr>
      </p:pic>
      <p:cxnSp>
        <p:nvCxnSpPr>
          <p:cNvPr id="12" name="Straight Connector 11">
            <a:extLst>
              <a:ext uri="{FF2B5EF4-FFF2-40B4-BE49-F238E27FC236}">
                <a16:creationId xmlns:a16="http://schemas.microsoft.com/office/drawing/2014/main" id="{CE272F12-AF86-441A-BC1B-C014BBBF85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479748" y="5097939"/>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3659088" y="4824249"/>
            <a:ext cx="5004852" cy="1461780"/>
          </a:xfrm>
        </p:spPr>
        <p:txBody>
          <a:bodyPr anchor="ctr">
            <a:normAutofit/>
          </a:bodyPr>
          <a:lstStyle/>
          <a:p>
            <a:pPr marL="0" indent="0">
              <a:buNone/>
            </a:pPr>
            <a:r>
              <a:rPr lang="nl-NL" sz="1600">
                <a:solidFill>
                  <a:schemeClr val="bg1"/>
                </a:solidFill>
              </a:rPr>
              <a:t>EU-erkenningsnummer </a:t>
            </a:r>
          </a:p>
          <a:p>
            <a:r>
              <a:rPr lang="nl-NL" sz="1600">
                <a:solidFill>
                  <a:schemeClr val="bg1"/>
                </a:solidFill>
              </a:rPr>
              <a:t>Fabrikanten die dierlijke producten gebruiken zoals vlees, vis, zuivel of eieren moeten door de Nederlandse Voedsel en Warenautoriteit (NVWA) erkend zijn. Dit kun je zien aan het nummer in het EU-ovaal.</a:t>
            </a:r>
          </a:p>
        </p:txBody>
      </p:sp>
      <p:sp>
        <p:nvSpPr>
          <p:cNvPr id="5" name="Ovaal 4"/>
          <p:cNvSpPr/>
          <p:nvPr/>
        </p:nvSpPr>
        <p:spPr>
          <a:xfrm>
            <a:off x="3543404" y="2420888"/>
            <a:ext cx="1008112"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09472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01007" y="303591"/>
            <a:ext cx="4301693"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4794448" y="640263"/>
            <a:ext cx="3915950" cy="1344975"/>
          </a:xfrm>
        </p:spPr>
        <p:txBody>
          <a:bodyPr>
            <a:normAutofit/>
          </a:bodyPr>
          <a:lstStyle/>
          <a:p>
            <a:pPr algn="ctr"/>
            <a:r>
              <a:rPr lang="nl-NL" sz="3500"/>
              <a:t>Wat staat er op een etiket?</a:t>
            </a:r>
          </a:p>
        </p:txBody>
      </p:sp>
      <p:pic>
        <p:nvPicPr>
          <p:cNvPr id="4" name="Afbeelding 3"/>
          <p:cNvPicPr>
            <a:picLocks noChangeAspect="1"/>
          </p:cNvPicPr>
          <p:nvPr/>
        </p:nvPicPr>
        <p:blipFill>
          <a:blip r:embed="rId2"/>
          <a:stretch>
            <a:fillRect/>
          </a:stretch>
        </p:blipFill>
        <p:spPr>
          <a:xfrm>
            <a:off x="363474" y="2380400"/>
            <a:ext cx="3845052" cy="1941751"/>
          </a:xfrm>
          <a:prstGeom prst="rect">
            <a:avLst/>
          </a:prstGeom>
        </p:spPr>
      </p:pic>
      <p:sp>
        <p:nvSpPr>
          <p:cNvPr id="3" name="Tijdelijke aanduiding voor inhoud 2"/>
          <p:cNvSpPr>
            <a:spLocks noGrp="1"/>
          </p:cNvSpPr>
          <p:nvPr>
            <p:ph idx="1"/>
          </p:nvPr>
        </p:nvSpPr>
        <p:spPr>
          <a:xfrm>
            <a:off x="4793927" y="2121763"/>
            <a:ext cx="3926617" cy="3773010"/>
          </a:xfrm>
        </p:spPr>
        <p:txBody>
          <a:bodyPr>
            <a:normAutofit/>
          </a:bodyPr>
          <a:lstStyle/>
          <a:p>
            <a:pPr marL="0" indent="0">
              <a:buNone/>
            </a:pPr>
            <a:r>
              <a:rPr lang="nl-NL" sz="1700"/>
              <a:t>Houdbaarheidsdatum </a:t>
            </a:r>
          </a:p>
          <a:p>
            <a:r>
              <a:rPr lang="nl-NL" sz="1700"/>
              <a:t>Tot welke datum je een product minimaal nog kunt eten of drinken. Dit geldt als de verpakking nog ongeopend is en je het product op de juiste manier bewaart. </a:t>
            </a:r>
          </a:p>
          <a:p>
            <a:r>
              <a:rPr lang="nl-NL" sz="1700"/>
              <a:t>THT-datum = ten minste houdbaar tot</a:t>
            </a:r>
          </a:p>
          <a:p>
            <a:pPr lvl="1"/>
            <a:r>
              <a:rPr lang="nl-NL" sz="1700"/>
              <a:t>THT-producten kun je vaak ook na de datum nog eten of drinken, zolang het product er goed uitziet en goed ruikt en proeft. </a:t>
            </a:r>
          </a:p>
          <a:p>
            <a:r>
              <a:rPr lang="nl-NL" sz="1700"/>
              <a:t>TGT-datum = te gebruiken tot</a:t>
            </a:r>
          </a:p>
          <a:p>
            <a:pPr lvl="1"/>
            <a:r>
              <a:rPr lang="nl-NL" sz="1700"/>
              <a:t>Gooi TGT-producten na de datum weg.</a:t>
            </a:r>
          </a:p>
        </p:txBody>
      </p:sp>
    </p:spTree>
    <p:extLst>
      <p:ext uri="{BB962C8B-B14F-4D97-AF65-F5344CB8AC3E}">
        <p14:creationId xmlns:p14="http://schemas.microsoft.com/office/powerpoint/2010/main" val="2293372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a:srcRect t="24241" b="759"/>
          <a:stretch/>
        </p:blipFill>
        <p:spPr>
          <a:xfrm>
            <a:off x="20" y="10"/>
            <a:ext cx="9143980" cy="6857990"/>
          </a:xfrm>
          <a:prstGeom prst="rect">
            <a:avLst/>
          </a:prstGeom>
        </p:spPr>
      </p:pic>
      <p:sp>
        <p:nvSpPr>
          <p:cNvPr id="9" name="Rectangle 8">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6"/>
            <a:ext cx="324923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446103" y="640263"/>
            <a:ext cx="2819430" cy="1344975"/>
          </a:xfrm>
        </p:spPr>
        <p:txBody>
          <a:bodyPr>
            <a:normAutofit/>
          </a:bodyPr>
          <a:lstStyle/>
          <a:p>
            <a:r>
              <a:rPr lang="nl-NL" sz="3500"/>
              <a:t>Wat staat er op een etiket?</a:t>
            </a:r>
          </a:p>
        </p:txBody>
      </p:sp>
      <p:sp>
        <p:nvSpPr>
          <p:cNvPr id="3" name="Tijdelijke aanduiding voor inhoud 2"/>
          <p:cNvSpPr>
            <a:spLocks noGrp="1"/>
          </p:cNvSpPr>
          <p:nvPr>
            <p:ph idx="1"/>
          </p:nvPr>
        </p:nvSpPr>
        <p:spPr>
          <a:xfrm>
            <a:off x="445582" y="2121763"/>
            <a:ext cx="2823620" cy="3773010"/>
          </a:xfrm>
        </p:spPr>
        <p:txBody>
          <a:bodyPr>
            <a:normAutofit/>
          </a:bodyPr>
          <a:lstStyle/>
          <a:p>
            <a:r>
              <a:rPr lang="nl-NL" sz="1600" dirty="0"/>
              <a:t>Keurmerken </a:t>
            </a:r>
          </a:p>
          <a:p>
            <a:r>
              <a:rPr lang="nl-NL" sz="1600" dirty="0"/>
              <a:t>Afbeeldingen</a:t>
            </a:r>
          </a:p>
          <a:p>
            <a:r>
              <a:rPr lang="nl-NL" sz="1600" dirty="0"/>
              <a:t>Voedingsclaims</a:t>
            </a:r>
          </a:p>
          <a:p>
            <a:r>
              <a:rPr lang="nl-NL" sz="1600" dirty="0">
                <a:hlinkClick r:id="rId3"/>
              </a:rPr>
              <a:t>https://www.voedingscentrum.nl/encyclopedie/voedingsclaims.aspx</a:t>
            </a:r>
            <a:endParaRPr lang="nl-NL" sz="1600"/>
          </a:p>
          <a:p>
            <a:endParaRPr lang="nl-NL" sz="1600" dirty="0"/>
          </a:p>
        </p:txBody>
      </p:sp>
    </p:spTree>
    <p:extLst>
      <p:ext uri="{BB962C8B-B14F-4D97-AF65-F5344CB8AC3E}">
        <p14:creationId xmlns:p14="http://schemas.microsoft.com/office/powerpoint/2010/main" val="7337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monitor, schoolbord, binnen, televisie&#10;&#10;Automatisch gegenereerde beschrijving">
            <a:extLst>
              <a:ext uri="{FF2B5EF4-FFF2-40B4-BE49-F238E27FC236}">
                <a16:creationId xmlns:a16="http://schemas.microsoft.com/office/drawing/2014/main" id="{42784A5F-9B1E-8144-BE76-A9D019BCB91F}"/>
              </a:ext>
            </a:extLst>
          </p:cNvPr>
          <p:cNvPicPr>
            <a:picLocks noChangeAspect="1"/>
          </p:cNvPicPr>
          <p:nvPr/>
        </p:nvPicPr>
        <p:blipFill rotWithShape="1">
          <a:blip r:embed="rId3"/>
          <a:srcRect t="11998" b="13745"/>
          <a:stretch/>
        </p:blipFill>
        <p:spPr>
          <a:xfrm>
            <a:off x="0" y="613618"/>
            <a:ext cx="9144000" cy="5143493"/>
          </a:xfrm>
          <a:prstGeom prst="rect">
            <a:avLst/>
          </a:prstGeom>
        </p:spPr>
      </p:pic>
      <p:sp>
        <p:nvSpPr>
          <p:cNvPr id="6" name="Tijdelijke aanduiding voor inhoud 5">
            <a:extLst>
              <a:ext uri="{FF2B5EF4-FFF2-40B4-BE49-F238E27FC236}">
                <a16:creationId xmlns:a16="http://schemas.microsoft.com/office/drawing/2014/main" id="{254131C2-CD4E-3244-BA1D-CEE3E8779043}"/>
              </a:ext>
            </a:extLst>
          </p:cNvPr>
          <p:cNvSpPr>
            <a:spLocks noGrp="1"/>
          </p:cNvSpPr>
          <p:nvPr>
            <p:ph idx="1"/>
          </p:nvPr>
        </p:nvSpPr>
        <p:spPr>
          <a:xfrm>
            <a:off x="394137" y="3420430"/>
            <a:ext cx="3444766" cy="1964879"/>
          </a:xfrm>
        </p:spPr>
        <p:txBody>
          <a:bodyPr anchor="ctr">
            <a:normAutofit/>
          </a:bodyPr>
          <a:lstStyle/>
          <a:p>
            <a:r>
              <a:rPr lang="nl-NL" sz="1350" dirty="0">
                <a:hlinkClick r:id="rId4"/>
              </a:rPr>
              <a:t>Laat je niet foppen!</a:t>
            </a:r>
            <a:endParaRPr lang="nl-NL" sz="1350" dirty="0"/>
          </a:p>
          <a:p>
            <a:endParaRPr lang="nl-NL" sz="1350" dirty="0"/>
          </a:p>
        </p:txBody>
      </p:sp>
    </p:spTree>
    <p:extLst>
      <p:ext uri="{BB962C8B-B14F-4D97-AF65-F5344CB8AC3E}">
        <p14:creationId xmlns:p14="http://schemas.microsoft.com/office/powerpoint/2010/main" val="687197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ijdelijke aanduiding voor inhoud 4" descr="Afbeelding met persoon, buiten, speler, atletiekwedstrijd&#10;&#10;Automatisch gegenereerde beschrijving">
            <a:extLst>
              <a:ext uri="{FF2B5EF4-FFF2-40B4-BE49-F238E27FC236}">
                <a16:creationId xmlns:a16="http://schemas.microsoft.com/office/drawing/2014/main" id="{90CB8C51-8A2D-E548-8AF5-1F0678D7DC41}"/>
              </a:ext>
            </a:extLst>
          </p:cNvPr>
          <p:cNvPicPr>
            <a:picLocks noGrp="1" noChangeAspect="1"/>
          </p:cNvPicPr>
          <p:nvPr>
            <p:ph idx="1"/>
          </p:nvPr>
        </p:nvPicPr>
        <p:blipFill rotWithShape="1">
          <a:blip r:embed="rId3"/>
          <a:srcRect l="6250" r="4749" b="-1"/>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8D14DED-01F5-DE4D-85BD-48877A7EBA6C}"/>
              </a:ext>
            </a:extLst>
          </p:cNvPr>
          <p:cNvSpPr>
            <a:spLocks noGrp="1"/>
          </p:cNvSpPr>
          <p:nvPr>
            <p:ph type="title"/>
          </p:nvPr>
        </p:nvSpPr>
        <p:spPr>
          <a:xfrm>
            <a:off x="392906" y="5317240"/>
            <a:ext cx="8408194" cy="744836"/>
          </a:xfrm>
        </p:spPr>
        <p:txBody>
          <a:bodyPr vert="horz" lIns="91440" tIns="45720" rIns="91440" bIns="45720" rtlCol="0" anchor="ctr">
            <a:normAutofit fontScale="90000"/>
          </a:bodyPr>
          <a:lstStyle/>
          <a:p>
            <a:pPr algn="ctr" defTabSz="914400"/>
            <a:r>
              <a:rPr lang="en-US" sz="3100" dirty="0">
                <a:solidFill>
                  <a:schemeClr val="tx1">
                    <a:lumMod val="85000"/>
                    <a:lumOff val="15000"/>
                  </a:schemeClr>
                </a:solidFill>
              </a:rPr>
              <a:t>Wat </a:t>
            </a:r>
            <a:r>
              <a:rPr lang="en-US" sz="3100" dirty="0" err="1">
                <a:solidFill>
                  <a:schemeClr val="tx1">
                    <a:lumMod val="85000"/>
                    <a:lumOff val="15000"/>
                  </a:schemeClr>
                </a:solidFill>
              </a:rPr>
              <a:t>kies</a:t>
            </a:r>
            <a:r>
              <a:rPr lang="en-US" sz="3100" dirty="0">
                <a:solidFill>
                  <a:schemeClr val="tx1">
                    <a:lumMod val="85000"/>
                    <a:lumOff val="15000"/>
                  </a:schemeClr>
                </a:solidFill>
              </a:rPr>
              <a:t> </a:t>
            </a:r>
            <a:r>
              <a:rPr lang="en-US" sz="3100" dirty="0" err="1">
                <a:solidFill>
                  <a:schemeClr val="tx1">
                    <a:lumMod val="85000"/>
                    <a:lumOff val="15000"/>
                  </a:schemeClr>
                </a:solidFill>
              </a:rPr>
              <a:t>jij</a:t>
            </a:r>
            <a:r>
              <a:rPr lang="en-US" sz="3100" dirty="0">
                <a:solidFill>
                  <a:schemeClr val="tx1">
                    <a:lumMod val="85000"/>
                    <a:lumOff val="15000"/>
                  </a:schemeClr>
                </a:solidFill>
              </a:rPr>
              <a:t> </a:t>
            </a:r>
            <a:r>
              <a:rPr lang="en-US" sz="3100" dirty="0" err="1">
                <a:solidFill>
                  <a:schemeClr val="tx1">
                    <a:lumMod val="85000"/>
                    <a:lumOff val="15000"/>
                  </a:schemeClr>
                </a:solidFill>
              </a:rPr>
              <a:t>en</a:t>
            </a:r>
            <a:r>
              <a:rPr lang="en-US" sz="3100" dirty="0">
                <a:solidFill>
                  <a:schemeClr val="tx1">
                    <a:lumMod val="85000"/>
                    <a:lumOff val="15000"/>
                  </a:schemeClr>
                </a:solidFill>
              </a:rPr>
              <a:t> </a:t>
            </a:r>
            <a:r>
              <a:rPr lang="en-US" sz="3100" dirty="0" err="1">
                <a:solidFill>
                  <a:schemeClr val="tx1">
                    <a:lumMod val="85000"/>
                    <a:lumOff val="15000"/>
                  </a:schemeClr>
                </a:solidFill>
              </a:rPr>
              <a:t>waarom</a:t>
            </a:r>
            <a:r>
              <a:rPr lang="en-US" sz="3100" dirty="0">
                <a:solidFill>
                  <a:schemeClr val="tx1">
                    <a:lumMod val="85000"/>
                    <a:lumOff val="15000"/>
                  </a:schemeClr>
                </a:solidFill>
              </a:rPr>
              <a:t>?</a:t>
            </a:r>
            <a:br>
              <a:rPr lang="en-US" sz="3100" dirty="0">
                <a:solidFill>
                  <a:schemeClr val="tx1">
                    <a:lumMod val="85000"/>
                    <a:lumOff val="15000"/>
                  </a:schemeClr>
                </a:solidFill>
              </a:rPr>
            </a:br>
            <a:r>
              <a:rPr lang="en-US" sz="1800" dirty="0">
                <a:solidFill>
                  <a:schemeClr val="tx1">
                    <a:lumMod val="85000"/>
                    <a:lumOff val="15000"/>
                  </a:schemeClr>
                </a:solidFill>
                <a:hlinkClick r:id="rId4"/>
              </a:rPr>
              <a:t>https://www.ah.nl/producten/product/wi465768/heinz-tomaten-ketchup-geen-toegevoegde-suikers</a:t>
            </a:r>
            <a:br>
              <a:rPr lang="en-US" sz="1800" dirty="0">
                <a:solidFill>
                  <a:schemeClr val="tx1">
                    <a:lumMod val="85000"/>
                    <a:lumOff val="15000"/>
                  </a:schemeClr>
                </a:solidFill>
              </a:rPr>
            </a:br>
            <a:endParaRPr lang="en-US" sz="1800" dirty="0">
              <a:solidFill>
                <a:schemeClr val="tx1">
                  <a:lumMod val="85000"/>
                  <a:lumOff val="15000"/>
                </a:schemeClr>
              </a:solidFill>
            </a:endParaRP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8423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11449"/>
            <a:ext cx="3249230"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52C9F2E-5147-C942-838B-DEA06EA415F5}"/>
              </a:ext>
            </a:extLst>
          </p:cNvPr>
          <p:cNvSpPr>
            <a:spLocks noGrp="1"/>
          </p:cNvSpPr>
          <p:nvPr>
            <p:ph type="title"/>
          </p:nvPr>
        </p:nvSpPr>
        <p:spPr>
          <a:xfrm>
            <a:off x="557212" y="742951"/>
            <a:ext cx="2607469" cy="4962524"/>
          </a:xfrm>
        </p:spPr>
        <p:txBody>
          <a:bodyPr vert="horz" lIns="91440" tIns="45720" rIns="91440" bIns="45720" rtlCol="0" anchor="ctr">
            <a:normAutofit/>
          </a:bodyPr>
          <a:lstStyle/>
          <a:p>
            <a:pPr algn="ctr" defTabSz="914400"/>
            <a:r>
              <a:rPr lang="en-US" sz="4200" kern="1200">
                <a:solidFill>
                  <a:srgbClr val="FFFFFF"/>
                </a:solidFill>
                <a:latin typeface="+mj-lt"/>
                <a:ea typeface="+mj-ea"/>
                <a:cs typeface="+mj-cs"/>
              </a:rPr>
              <a:t>Kies ik gezond?</a:t>
            </a:r>
          </a:p>
        </p:txBody>
      </p:sp>
      <p:pic>
        <p:nvPicPr>
          <p:cNvPr id="5" name="Tijdelijke aanduiding voor inhoud 4" descr="Afbeelding met schermafbeelding&#10;&#10;Automatisch gegenereerde beschrijving">
            <a:extLst>
              <a:ext uri="{FF2B5EF4-FFF2-40B4-BE49-F238E27FC236}">
                <a16:creationId xmlns:a16="http://schemas.microsoft.com/office/drawing/2014/main" id="{B1A77198-A157-DF44-87C2-D9694C7FCA18}"/>
              </a:ext>
            </a:extLst>
          </p:cNvPr>
          <p:cNvPicPr>
            <a:picLocks noGrp="1" noChangeAspect="1"/>
          </p:cNvPicPr>
          <p:nvPr>
            <p:ph idx="1"/>
          </p:nvPr>
        </p:nvPicPr>
        <p:blipFill rotWithShape="1">
          <a:blip r:embed="rId3"/>
          <a:srcRect t="5159" r="1" b="19706"/>
          <a:stretch/>
        </p:blipFill>
        <p:spPr>
          <a:xfrm>
            <a:off x="3976178" y="631241"/>
            <a:ext cx="4915159" cy="5595518"/>
          </a:xfrm>
          <a:prstGeom prst="rect">
            <a:avLst/>
          </a:prstGeom>
        </p:spPr>
      </p:pic>
      <p:sp>
        <p:nvSpPr>
          <p:cNvPr id="3" name="Rechthoek 2">
            <a:extLst>
              <a:ext uri="{FF2B5EF4-FFF2-40B4-BE49-F238E27FC236}">
                <a16:creationId xmlns:a16="http://schemas.microsoft.com/office/drawing/2014/main" id="{F3EF6B8C-4CFA-2643-B133-9D9FE0F4048F}"/>
              </a:ext>
            </a:extLst>
          </p:cNvPr>
          <p:cNvSpPr/>
          <p:nvPr/>
        </p:nvSpPr>
        <p:spPr>
          <a:xfrm>
            <a:off x="423935" y="4437112"/>
            <a:ext cx="3077958" cy="646331"/>
          </a:xfrm>
          <a:prstGeom prst="rect">
            <a:avLst/>
          </a:prstGeom>
        </p:spPr>
        <p:txBody>
          <a:bodyPr wrap="none">
            <a:spAutoFit/>
          </a:bodyPr>
          <a:lstStyle/>
          <a:p>
            <a:r>
              <a:rPr lang="nl-NL" dirty="0">
                <a:hlinkClick r:id="rId4"/>
              </a:rPr>
              <a:t>https://youtu.be/JoqQktBklQQ</a:t>
            </a:r>
            <a:endParaRPr lang="nl-NL" dirty="0"/>
          </a:p>
          <a:p>
            <a:endParaRPr lang="nl-NL" dirty="0"/>
          </a:p>
        </p:txBody>
      </p:sp>
    </p:spTree>
    <p:extLst>
      <p:ext uri="{BB962C8B-B14F-4D97-AF65-F5344CB8AC3E}">
        <p14:creationId xmlns:p14="http://schemas.microsoft.com/office/powerpoint/2010/main" val="2566054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47E25F1-967F-BC41-828C-19F076EEE105}"/>
              </a:ext>
            </a:extLst>
          </p:cNvPr>
          <p:cNvSpPr>
            <a:spLocks noGrp="1"/>
          </p:cNvSpPr>
          <p:nvPr>
            <p:ph type="title"/>
          </p:nvPr>
        </p:nvSpPr>
        <p:spPr>
          <a:xfrm>
            <a:off x="515125" y="1153572"/>
            <a:ext cx="2400300" cy="4461163"/>
          </a:xfrm>
        </p:spPr>
        <p:txBody>
          <a:bodyPr>
            <a:normAutofit/>
          </a:bodyPr>
          <a:lstStyle/>
          <a:p>
            <a:r>
              <a:rPr lang="nl-NL">
                <a:solidFill>
                  <a:srgbClr val="FFFFFF"/>
                </a:solidFill>
              </a:rPr>
              <a:t>Leerdoelen les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B2653EB3-8912-1E48-BBF6-0CF79C96137B}"/>
              </a:ext>
            </a:extLst>
          </p:cNvPr>
          <p:cNvSpPr>
            <a:spLocks noGrp="1"/>
          </p:cNvSpPr>
          <p:nvPr>
            <p:ph idx="1"/>
          </p:nvPr>
        </p:nvSpPr>
        <p:spPr>
          <a:xfrm>
            <a:off x="3335481" y="591344"/>
            <a:ext cx="5179868" cy="5585619"/>
          </a:xfrm>
        </p:spPr>
        <p:txBody>
          <a:bodyPr anchor="ctr">
            <a:normAutofit/>
          </a:bodyPr>
          <a:lstStyle/>
          <a:p>
            <a:r>
              <a:rPr lang="nl-NL" dirty="0"/>
              <a:t>Je kunt benoemen wat er op een etiket moet staan en hoe de regels zijn bepaald</a:t>
            </a:r>
          </a:p>
          <a:p>
            <a:r>
              <a:rPr lang="nl-NL" dirty="0"/>
              <a:t>Je kunt onderbouwen welke producten jij kiest op basis van het lezen van het etiket</a:t>
            </a:r>
          </a:p>
          <a:p>
            <a:r>
              <a:rPr lang="nl-NL" dirty="0"/>
              <a:t>Je weet op welke wijze consumenten worden gefopt en wat hen kan helpen om de juiste keuze te maken.</a:t>
            </a:r>
          </a:p>
        </p:txBody>
      </p:sp>
    </p:spTree>
    <p:extLst>
      <p:ext uri="{BB962C8B-B14F-4D97-AF65-F5344CB8AC3E}">
        <p14:creationId xmlns:p14="http://schemas.microsoft.com/office/powerpoint/2010/main" val="928533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a:srcRect t="9091" r="9091"/>
          <a:stretch/>
        </p:blipFill>
        <p:spPr>
          <a:xfrm>
            <a:off x="20" y="10"/>
            <a:ext cx="9143980" cy="6857990"/>
          </a:xfrm>
          <a:prstGeom prst="rect">
            <a:avLst/>
          </a:prstGeom>
        </p:spPr>
      </p:pic>
      <p:sp>
        <p:nvSpPr>
          <p:cNvPr id="9" name="Rectangle 8">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6"/>
            <a:ext cx="324923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446103" y="640263"/>
            <a:ext cx="2819430" cy="1344975"/>
          </a:xfrm>
        </p:spPr>
        <p:txBody>
          <a:bodyPr>
            <a:normAutofit/>
          </a:bodyPr>
          <a:lstStyle/>
          <a:p>
            <a:r>
              <a:rPr lang="nl-NL" sz="3500"/>
              <a:t>Inhoud</a:t>
            </a:r>
          </a:p>
        </p:txBody>
      </p:sp>
      <p:sp>
        <p:nvSpPr>
          <p:cNvPr id="3" name="Tijdelijke aanduiding voor inhoud 2"/>
          <p:cNvSpPr>
            <a:spLocks noGrp="1"/>
          </p:cNvSpPr>
          <p:nvPr>
            <p:ph idx="1"/>
          </p:nvPr>
        </p:nvSpPr>
        <p:spPr>
          <a:xfrm>
            <a:off x="445582" y="2121763"/>
            <a:ext cx="2823620" cy="3773010"/>
          </a:xfrm>
        </p:spPr>
        <p:txBody>
          <a:bodyPr>
            <a:normAutofit/>
          </a:bodyPr>
          <a:lstStyle/>
          <a:p>
            <a:r>
              <a:rPr lang="nl-NL" sz="1600"/>
              <a:t>Etiketten </a:t>
            </a:r>
          </a:p>
          <a:p>
            <a:r>
              <a:rPr lang="nl-NL" sz="1600"/>
              <a:t>Informatie op een etiket</a:t>
            </a:r>
          </a:p>
          <a:p>
            <a:r>
              <a:rPr lang="nl-NL" sz="1600"/>
              <a:t>Onderdelen van een etiket </a:t>
            </a:r>
          </a:p>
          <a:p>
            <a:pPr lvl="1"/>
            <a:r>
              <a:rPr lang="nl-NL" sz="1600"/>
              <a:t>Ingrediënten </a:t>
            </a:r>
          </a:p>
          <a:p>
            <a:pPr lvl="1"/>
            <a:r>
              <a:rPr lang="nl-NL" sz="1600"/>
              <a:t>Voedingswaarde</a:t>
            </a:r>
          </a:p>
          <a:p>
            <a:pPr lvl="1"/>
            <a:r>
              <a:rPr lang="nl-NL" sz="1600"/>
              <a:t>Bewaaradvies</a:t>
            </a:r>
          </a:p>
          <a:p>
            <a:pPr lvl="1"/>
            <a:r>
              <a:rPr lang="nl-NL" sz="1600"/>
              <a:t>Fabrikant</a:t>
            </a:r>
          </a:p>
          <a:p>
            <a:pPr lvl="1"/>
            <a:r>
              <a:rPr lang="nl-NL" sz="1600"/>
              <a:t>Inhoud verpakking</a:t>
            </a:r>
          </a:p>
          <a:p>
            <a:pPr lvl="1"/>
            <a:r>
              <a:rPr lang="nl-NL" sz="1600"/>
              <a:t> EU-erkenningsnummer</a:t>
            </a:r>
          </a:p>
          <a:p>
            <a:pPr lvl="1"/>
            <a:r>
              <a:rPr lang="nl-NL" sz="1600"/>
              <a:t>Houdbaarheidsdatum </a:t>
            </a:r>
          </a:p>
          <a:p>
            <a:endParaRPr lang="nl-NL" sz="1600"/>
          </a:p>
        </p:txBody>
      </p:sp>
    </p:spTree>
    <p:extLst>
      <p:ext uri="{BB962C8B-B14F-4D97-AF65-F5344CB8AC3E}">
        <p14:creationId xmlns:p14="http://schemas.microsoft.com/office/powerpoint/2010/main" val="1325544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40699" y="687480"/>
            <a:ext cx="5605629" cy="994172"/>
          </a:xfrm>
        </p:spPr>
        <p:txBody>
          <a:bodyPr>
            <a:normAutofit/>
          </a:bodyPr>
          <a:lstStyle/>
          <a:p>
            <a:r>
              <a:rPr lang="nl-NL" sz="3850"/>
              <a:t>Etiketten</a:t>
            </a:r>
          </a:p>
        </p:txBody>
      </p:sp>
      <p:sp>
        <p:nvSpPr>
          <p:cNvPr id="3" name="Tijdelijke aanduiding voor inhoud 2"/>
          <p:cNvSpPr>
            <a:spLocks noGrp="1"/>
          </p:cNvSpPr>
          <p:nvPr>
            <p:ph idx="1"/>
          </p:nvPr>
        </p:nvSpPr>
        <p:spPr>
          <a:xfrm>
            <a:off x="852321" y="2227943"/>
            <a:ext cx="5033221" cy="3788227"/>
          </a:xfrm>
        </p:spPr>
        <p:txBody>
          <a:bodyPr anchor="ctr">
            <a:normAutofit/>
          </a:bodyPr>
          <a:lstStyle/>
          <a:p>
            <a:r>
              <a:rPr lang="nl-NL"/>
              <a:t>Etiketten zijn het onderdeel van de verpakking dat informeert over een levensmiddel. </a:t>
            </a:r>
          </a:p>
          <a:p>
            <a:r>
              <a:rPr lang="nl-NL"/>
              <a:t>Op het etiket staat bijvoorbeeld wat in een levensmiddel zit. </a:t>
            </a:r>
          </a:p>
          <a:p>
            <a:r>
              <a:rPr lang="nl-NL"/>
              <a:t>Wat op een etiket moet staan is vastgelegd in de Warenwet Informatie Levensmiddelen (WIL) en in de Europese wet Voedselinformatie. </a:t>
            </a:r>
          </a:p>
          <a:p>
            <a:r>
              <a:rPr lang="nl-NL"/>
              <a:t>De Nederlandse Voedsel- en Warenautoriteit houdt hier toezicht op.</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1C54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Afbeelding 4"/>
          <p:cNvPicPr>
            <a:picLocks noChangeAspect="1"/>
          </p:cNvPicPr>
          <p:nvPr/>
        </p:nvPicPr>
        <p:blipFill>
          <a:blip r:embed="rId2"/>
          <a:stretch>
            <a:fillRect/>
          </a:stretch>
        </p:blipFill>
        <p:spPr>
          <a:xfrm>
            <a:off x="6465356" y="3181637"/>
            <a:ext cx="1462672" cy="510462"/>
          </a:xfrm>
          <a:prstGeom prst="rect">
            <a:avLst/>
          </a:prstGeom>
        </p:spPr>
      </p:pic>
    </p:spTree>
    <p:extLst>
      <p:ext uri="{BB962C8B-B14F-4D97-AF65-F5344CB8AC3E}">
        <p14:creationId xmlns:p14="http://schemas.microsoft.com/office/powerpoint/2010/main" val="384904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28650" y="963877"/>
            <a:ext cx="2620771" cy="4930246"/>
          </a:xfrm>
        </p:spPr>
        <p:txBody>
          <a:bodyPr>
            <a:normAutofit/>
          </a:bodyPr>
          <a:lstStyle/>
          <a:p>
            <a:pPr algn="r"/>
            <a:r>
              <a:rPr lang="nl-NL">
                <a:solidFill>
                  <a:schemeClr val="accent1"/>
                </a:solidFill>
              </a:rPr>
              <a:t>Informatie op een etiket</a:t>
            </a:r>
          </a:p>
        </p:txBody>
      </p:sp>
      <p:cxnSp>
        <p:nvCxnSpPr>
          <p:cNvPr id="15" name="Straight Connector 14">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 name="Tijdelijke aanduiding voor inhoud 2"/>
          <p:cNvSpPr>
            <a:spLocks noGrp="1"/>
          </p:cNvSpPr>
          <p:nvPr>
            <p:ph idx="1"/>
          </p:nvPr>
        </p:nvSpPr>
        <p:spPr>
          <a:xfrm>
            <a:off x="3732023" y="963877"/>
            <a:ext cx="4783327" cy="4930246"/>
          </a:xfrm>
        </p:spPr>
        <p:txBody>
          <a:bodyPr anchor="ctr">
            <a:normAutofit/>
          </a:bodyPr>
          <a:lstStyle/>
          <a:p>
            <a:r>
              <a:rPr lang="nl-NL"/>
              <a:t>Wat er op staat hangt af van de manier waarop het product is verpakt.</a:t>
            </a:r>
          </a:p>
          <a:p>
            <a:r>
              <a:rPr lang="nl-NL"/>
              <a:t>Op niet voorverpakte producten (bijv. slager, groenteboer) hoeft minder informatie te staan. </a:t>
            </a:r>
          </a:p>
          <a:p>
            <a:r>
              <a:rPr lang="nl-NL"/>
              <a:t>De meeste levensmiddelen zijn voorverpakt: de fabrikant verpakt ze, niet de winkelier. Op al die levensmiddelen staat verplichte informatie.</a:t>
            </a:r>
          </a:p>
        </p:txBody>
      </p:sp>
    </p:spTree>
    <p:extLst>
      <p:ext uri="{BB962C8B-B14F-4D97-AF65-F5344CB8AC3E}">
        <p14:creationId xmlns:p14="http://schemas.microsoft.com/office/powerpoint/2010/main" val="211434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647271" y="1012004"/>
            <a:ext cx="2562119" cy="4795408"/>
          </a:xfrm>
        </p:spPr>
        <p:txBody>
          <a:bodyPr>
            <a:normAutofit/>
          </a:bodyPr>
          <a:lstStyle/>
          <a:p>
            <a:r>
              <a:rPr lang="nl-NL">
                <a:solidFill>
                  <a:srgbClr val="FFFFFF"/>
                </a:solidFill>
              </a:rPr>
              <a:t>Wat staat er op een etiket?</a:t>
            </a:r>
          </a:p>
        </p:txBody>
      </p:sp>
      <p:graphicFrame>
        <p:nvGraphicFramePr>
          <p:cNvPr id="7" name="Tijdelijke aanduiding voor inhoud 2">
            <a:extLst>
              <a:ext uri="{FF2B5EF4-FFF2-40B4-BE49-F238E27FC236}">
                <a16:creationId xmlns:a16="http://schemas.microsoft.com/office/drawing/2014/main" id="{51F92765-FAFB-433F-858B-5E5702B8325F}"/>
              </a:ext>
            </a:extLst>
          </p:cNvPr>
          <p:cNvGraphicFramePr>
            <a:graphicFrameLocks noGrp="1"/>
          </p:cNvGraphicFramePr>
          <p:nvPr>
            <p:ph idx="1"/>
            <p:extLst>
              <p:ext uri="{D42A27DB-BD31-4B8C-83A1-F6EECF244321}">
                <p14:modId xmlns:p14="http://schemas.microsoft.com/office/powerpoint/2010/main" val="1982186532"/>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7665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28650" y="963877"/>
            <a:ext cx="2620771" cy="4930246"/>
          </a:xfrm>
        </p:spPr>
        <p:txBody>
          <a:bodyPr>
            <a:normAutofit/>
          </a:bodyPr>
          <a:lstStyle/>
          <a:p>
            <a:pPr algn="r"/>
            <a:r>
              <a:rPr lang="nl-NL">
                <a:solidFill>
                  <a:schemeClr val="accent1"/>
                </a:solidFill>
              </a:rPr>
              <a:t>Ingrediënten: toevoegingen</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3732023" y="963877"/>
            <a:ext cx="4783327" cy="4930246"/>
          </a:xfrm>
        </p:spPr>
        <p:txBody>
          <a:bodyPr anchor="ctr">
            <a:normAutofit/>
          </a:bodyPr>
          <a:lstStyle/>
          <a:p>
            <a:pPr marL="0" indent="0">
              <a:buNone/>
            </a:pPr>
            <a:r>
              <a:rPr lang="nl-NL" sz="1300"/>
              <a:t>Allergenen</a:t>
            </a:r>
          </a:p>
          <a:p>
            <a:r>
              <a:rPr lang="nl-NL" sz="1300"/>
              <a:t>Stoffen die bij sommige mensen een overgevoeligheidsreactie kunnen veroorzaken</a:t>
            </a:r>
          </a:p>
          <a:p>
            <a:r>
              <a:rPr lang="nl-NL" sz="1300"/>
              <a:t>De veelvoorkomende allergenen moeten duidelijk aangegeven worden op het etiket.</a:t>
            </a:r>
          </a:p>
          <a:p>
            <a:r>
              <a:rPr lang="nl-NL" sz="1300"/>
              <a:t>Voorbeelden zijn melk, melkeiwitten, ei, gluten, pinda's en noten. </a:t>
            </a:r>
          </a:p>
          <a:p>
            <a:pPr marL="0" indent="0">
              <a:buNone/>
            </a:pPr>
            <a:r>
              <a:rPr lang="nl-NL" sz="1300"/>
              <a:t>Aroma's</a:t>
            </a:r>
          </a:p>
          <a:p>
            <a:r>
              <a:rPr lang="nl-NL" sz="1300"/>
              <a:t>Dit zijn stoffen die geur of smaak geven. </a:t>
            </a:r>
          </a:p>
          <a:p>
            <a:r>
              <a:rPr lang="nl-NL" sz="1300"/>
              <a:t>Aroma's mogen alleen 'natuurlijk' worden genoemd als ze uit een natuurlijke bron komen en gewonnen zijn via een natuurlijk proces. </a:t>
            </a:r>
          </a:p>
          <a:p>
            <a:pPr marL="0" indent="0">
              <a:buNone/>
            </a:pPr>
            <a:r>
              <a:rPr lang="nl-NL" sz="1300"/>
              <a:t> </a:t>
            </a:r>
          </a:p>
          <a:p>
            <a:pPr marL="0" indent="0">
              <a:buNone/>
            </a:pPr>
            <a:r>
              <a:rPr lang="nl-NL" sz="1300"/>
              <a:t>Additieven</a:t>
            </a:r>
          </a:p>
          <a:p>
            <a:r>
              <a:rPr lang="nl-NL" sz="1300"/>
              <a:t>Fabrikanten voegen soms additieven toe, zodat het product er beter uitziet, beter smaakt of zodat je het langer kunt bewaren. </a:t>
            </a:r>
          </a:p>
          <a:p>
            <a:r>
              <a:rPr lang="nl-NL" sz="1300"/>
              <a:t>Eerst staat de categorie aangegeven, bijvoorbeeld 'kleurstof', dan volgt het E-nummer of de naam van de stof, zoals 'karmijnzuur'.</a:t>
            </a:r>
          </a:p>
        </p:txBody>
      </p:sp>
    </p:spTree>
    <p:extLst>
      <p:ext uri="{BB962C8B-B14F-4D97-AF65-F5344CB8AC3E}">
        <p14:creationId xmlns:p14="http://schemas.microsoft.com/office/powerpoint/2010/main" val="3703824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28650" y="963877"/>
            <a:ext cx="2620771" cy="4930246"/>
          </a:xfrm>
        </p:spPr>
        <p:txBody>
          <a:bodyPr>
            <a:normAutofit/>
          </a:bodyPr>
          <a:lstStyle/>
          <a:p>
            <a:pPr algn="r"/>
            <a:r>
              <a:rPr lang="nl-NL">
                <a:solidFill>
                  <a:schemeClr val="accent1"/>
                </a:solidFill>
              </a:rPr>
              <a:t>Wat staat er op een etiket?</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3732023" y="963877"/>
            <a:ext cx="4783327" cy="4930246"/>
          </a:xfrm>
        </p:spPr>
        <p:txBody>
          <a:bodyPr anchor="ctr">
            <a:normAutofit/>
          </a:bodyPr>
          <a:lstStyle/>
          <a:p>
            <a:pPr marL="0" indent="0">
              <a:buNone/>
            </a:pPr>
            <a:r>
              <a:rPr lang="nl-NL" dirty="0"/>
              <a:t>Voedingswaarde</a:t>
            </a:r>
          </a:p>
          <a:p>
            <a:r>
              <a:rPr lang="nl-NL" dirty="0"/>
              <a:t>Tabel met hoeveelheden energie en voedingsstoffen die in het product zitten. </a:t>
            </a:r>
          </a:p>
          <a:p>
            <a:r>
              <a:rPr lang="nl-NL" dirty="0"/>
              <a:t>Kijk naar de hoeveelheid per 100 gram of milliliter als je producten met elkaar vergelijkt.</a:t>
            </a:r>
          </a:p>
        </p:txBody>
      </p:sp>
    </p:spTree>
    <p:extLst>
      <p:ext uri="{BB962C8B-B14F-4D97-AF65-F5344CB8AC3E}">
        <p14:creationId xmlns:p14="http://schemas.microsoft.com/office/powerpoint/2010/main" val="1629867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28650" y="963877"/>
            <a:ext cx="2620771" cy="4930246"/>
          </a:xfrm>
        </p:spPr>
        <p:txBody>
          <a:bodyPr>
            <a:normAutofit/>
          </a:bodyPr>
          <a:lstStyle/>
          <a:p>
            <a:pPr algn="r"/>
            <a:r>
              <a:rPr lang="nl-NL">
                <a:solidFill>
                  <a:schemeClr val="accent1"/>
                </a:solidFill>
              </a:rPr>
              <a:t>Wat staat er op een etiket?</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3732023" y="963877"/>
            <a:ext cx="4783327" cy="4930246"/>
          </a:xfrm>
        </p:spPr>
        <p:txBody>
          <a:bodyPr anchor="ctr">
            <a:normAutofit/>
          </a:bodyPr>
          <a:lstStyle/>
          <a:p>
            <a:pPr marL="0" indent="0">
              <a:buNone/>
            </a:pPr>
            <a:r>
              <a:rPr lang="nl-NL" dirty="0"/>
              <a:t>Bewaaradvies</a:t>
            </a:r>
          </a:p>
          <a:p>
            <a:r>
              <a:rPr lang="nl-NL" dirty="0"/>
              <a:t>Hier staat hoe je het product het beste kunt bewaren.</a:t>
            </a:r>
          </a:p>
          <a:p>
            <a:endParaRPr lang="nl-NL" dirty="0"/>
          </a:p>
          <a:p>
            <a:pPr marL="0" indent="0">
              <a:buNone/>
            </a:pPr>
            <a:r>
              <a:rPr lang="nl-NL" dirty="0"/>
              <a:t>Fabrikant/importeur </a:t>
            </a:r>
          </a:p>
          <a:p>
            <a:r>
              <a:rPr lang="nl-NL" dirty="0"/>
              <a:t>De naam en het adres van de fabrikant of de importeur staan altijd op de verpakking vermeld. </a:t>
            </a:r>
          </a:p>
        </p:txBody>
      </p:sp>
    </p:spTree>
    <p:extLst>
      <p:ext uri="{BB962C8B-B14F-4D97-AF65-F5344CB8AC3E}">
        <p14:creationId xmlns:p14="http://schemas.microsoft.com/office/powerpoint/2010/main" val="257946971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FADF7D1B988245B1414887988CB676" ma:contentTypeVersion="7" ma:contentTypeDescription="Een nieuw document maken." ma:contentTypeScope="" ma:versionID="653225b50c932f8fbefe15d7aed2597a">
  <xsd:schema xmlns:xsd="http://www.w3.org/2001/XMLSchema" xmlns:xs="http://www.w3.org/2001/XMLSchema" xmlns:p="http://schemas.microsoft.com/office/2006/metadata/properties" xmlns:ns2="04a8cfdc-dc7c-4728-8468-1752323b6dce" targetNamespace="http://schemas.microsoft.com/office/2006/metadata/properties" ma:root="true" ma:fieldsID="176c809b388a38541564c2441b046995" ns2:_="">
    <xsd:import namespace="04a8cfdc-dc7c-4728-8468-1752323b6d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a8cfdc-dc7c-4728-8468-1752323b6d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67E7616-DEFF-4D24-B449-2F8E754529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a8cfdc-dc7c-4728-8468-1752323b6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D0C32A-685D-4548-BE94-16B0F501957A}">
  <ds:schemaRefs>
    <ds:schemaRef ds:uri="http://schemas.microsoft.com/sharepoint/v3/contenttype/forms"/>
  </ds:schemaRefs>
</ds:datastoreItem>
</file>

<file path=customXml/itemProps3.xml><?xml version="1.0" encoding="utf-8"?>
<ds:datastoreItem xmlns:ds="http://schemas.openxmlformats.org/officeDocument/2006/customXml" ds:itemID="{76DBB175-1184-47F4-A7A4-E19ECDB815BB}">
  <ds:schemaRefs>
    <ds:schemaRef ds:uri="http://schemas.microsoft.com/office/2006/metadata/properties"/>
    <ds:schemaRef ds:uri="http://schemas.microsoft.com/office/2006/documentManagement/types"/>
    <ds:schemaRef ds:uri="http://purl.org/dc/terms/"/>
    <ds:schemaRef ds:uri="http://www.w3.org/XML/1998/namespace"/>
    <ds:schemaRef ds:uri="http://purl.org/dc/dcmitype/"/>
    <ds:schemaRef ds:uri="http://schemas.microsoft.com/office/infopath/2007/PartnerControls"/>
    <ds:schemaRef ds:uri="http://schemas.openxmlformats.org/package/2006/metadata/core-properties"/>
    <ds:schemaRef ds:uri="04a8cfdc-dc7c-4728-8468-1752323b6d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19</TotalTime>
  <Words>722</Words>
  <Application>Microsoft Macintosh PowerPoint</Application>
  <PresentationFormat>Diavoorstelling (4:3)</PresentationFormat>
  <Paragraphs>87</Paragraphs>
  <Slides>17</Slides>
  <Notes>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17</vt:i4>
      </vt:variant>
    </vt:vector>
  </HeadingPairs>
  <TitlesOfParts>
    <vt:vector size="22" baseType="lpstr">
      <vt:lpstr>Arial</vt:lpstr>
      <vt:lpstr>Calibri</vt:lpstr>
      <vt:lpstr>Calibri Light</vt:lpstr>
      <vt:lpstr>Tw Cen MT</vt:lpstr>
      <vt:lpstr>Kantoorthema</vt:lpstr>
      <vt:lpstr>Etiketten en voedingsinformatie</vt:lpstr>
      <vt:lpstr>Leerdoelen les</vt:lpstr>
      <vt:lpstr>Inhoud</vt:lpstr>
      <vt:lpstr>Etiketten</vt:lpstr>
      <vt:lpstr>Informatie op een etiket</vt:lpstr>
      <vt:lpstr>Wat staat er op een etiket?</vt:lpstr>
      <vt:lpstr>Ingrediënten: toevoegingen</vt:lpstr>
      <vt:lpstr>Wat staat er op een etiket?</vt:lpstr>
      <vt:lpstr>Wat staat er op een etiket?</vt:lpstr>
      <vt:lpstr>Wat staat er op een etiket?</vt:lpstr>
      <vt:lpstr>Inhoud verpakking</vt:lpstr>
      <vt:lpstr>Wat staat er op een etiket?</vt:lpstr>
      <vt:lpstr>Wat staat er op een etiket?</vt:lpstr>
      <vt:lpstr>Wat staat er op een etiket?</vt:lpstr>
      <vt:lpstr>PowerPoint-presentatie</vt:lpstr>
      <vt:lpstr>Wat kies jij en waarom? https://www.ah.nl/producten/product/wi465768/heinz-tomaten-ketchup-geen-toegevoegde-suikers </vt:lpstr>
      <vt:lpstr>Kies ik gezond?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Etiketten en voedingsinformatie</dc:title>
  <dc:creator>Mariska de Rouw</dc:creator>
  <cp:lastModifiedBy>Mariska de Rouw</cp:lastModifiedBy>
  <cp:revision>3</cp:revision>
  <dcterms:created xsi:type="dcterms:W3CDTF">2020-12-09T07:13:07Z</dcterms:created>
  <dcterms:modified xsi:type="dcterms:W3CDTF">2022-01-12T09:18:52Z</dcterms:modified>
</cp:coreProperties>
</file>